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DA_BCB5E221.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5.xml" ContentType="application/vnd.openxmlformats-officedocument.presentationml.tags+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7"/>
  </p:notesMasterIdLst>
  <p:sldIdLst>
    <p:sldId id="470" r:id="rId5"/>
    <p:sldId id="472" r:id="rId6"/>
    <p:sldId id="474" r:id="rId7"/>
    <p:sldId id="476" r:id="rId8"/>
    <p:sldId id="11520" r:id="rId9"/>
    <p:sldId id="11532" r:id="rId10"/>
    <p:sldId id="11518" r:id="rId11"/>
    <p:sldId id="463" r:id="rId12"/>
    <p:sldId id="428" r:id="rId13"/>
    <p:sldId id="504" r:id="rId14"/>
    <p:sldId id="505" r:id="rId15"/>
    <p:sldId id="502" r:id="rId16"/>
    <p:sldId id="11530" r:id="rId17"/>
    <p:sldId id="11526" r:id="rId18"/>
    <p:sldId id="11525" r:id="rId19"/>
    <p:sldId id="453" r:id="rId20"/>
    <p:sldId id="493" r:id="rId21"/>
    <p:sldId id="518" r:id="rId22"/>
    <p:sldId id="11528" r:id="rId23"/>
    <p:sldId id="11529" r:id="rId24"/>
    <p:sldId id="11522" r:id="rId25"/>
    <p:sldId id="11533" r:id="rId26"/>
    <p:sldId id="517" r:id="rId27"/>
    <p:sldId id="515" r:id="rId28"/>
    <p:sldId id="11534" r:id="rId29"/>
    <p:sldId id="461" r:id="rId30"/>
    <p:sldId id="11531" r:id="rId31"/>
    <p:sldId id="525" r:id="rId32"/>
    <p:sldId id="11524" r:id="rId33"/>
    <p:sldId id="11535" r:id="rId34"/>
    <p:sldId id="11536" r:id="rId35"/>
    <p:sldId id="11506"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CB3866-6E66-7D91-521E-C2A9570FA7E3}" name="Waynne Meek" initials="WM" userId="99b37eedc5d4ee32"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沈扬18" initials="沈扬18" lastIdx="1" clrIdx="0">
    <p:extLst>
      <p:ext uri="{19B8F6BF-5375-455C-9EA6-DF929625EA0E}">
        <p15:presenceInfo xmlns:p15="http://schemas.microsoft.com/office/powerpoint/2012/main" userId="沈扬18"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41D39A-1342-481C-807B-6AD6F2AA27C1}" v="3" dt="2024-09-05T08:26:41.043"/>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 Taylor" userId="0c73d592-742c-4921-aca1-3237b9050d72" providerId="ADAL" clId="{7541D39A-1342-481C-807B-6AD6F2AA27C1}"/>
    <pc:docChg chg="modSld">
      <pc:chgData name="Nathan Taylor" userId="0c73d592-742c-4921-aca1-3237b9050d72" providerId="ADAL" clId="{7541D39A-1342-481C-807B-6AD6F2AA27C1}" dt="2024-09-05T08:26:41.043" v="2" actId="1076"/>
      <pc:docMkLst>
        <pc:docMk/>
      </pc:docMkLst>
      <pc:sldChg chg="modSp mod">
        <pc:chgData name="Nathan Taylor" userId="0c73d592-742c-4921-aca1-3237b9050d72" providerId="ADAL" clId="{7541D39A-1342-481C-807B-6AD6F2AA27C1}" dt="2024-09-05T08:26:41.043" v="2" actId="1076"/>
        <pc:sldMkLst>
          <pc:docMk/>
          <pc:sldMk cId="4213581126" sldId="463"/>
        </pc:sldMkLst>
        <pc:spChg chg="mod">
          <ac:chgData name="Nathan Taylor" userId="0c73d592-742c-4921-aca1-3237b9050d72" providerId="ADAL" clId="{7541D39A-1342-481C-807B-6AD6F2AA27C1}" dt="2024-09-05T08:26:41.043" v="2" actId="1076"/>
          <ac:spMkLst>
            <pc:docMk/>
            <pc:sldMk cId="4213581126" sldId="463"/>
            <ac:spMk id="34" creationId="{00000000-0000-0000-0000-000000000000}"/>
          </ac:spMkLst>
        </pc:spChg>
        <pc:spChg chg="mod">
          <ac:chgData name="Nathan Taylor" userId="0c73d592-742c-4921-aca1-3237b9050d72" providerId="ADAL" clId="{7541D39A-1342-481C-807B-6AD6F2AA27C1}" dt="2024-09-05T08:26:38.264" v="1" actId="1076"/>
          <ac:spMkLst>
            <pc:docMk/>
            <pc:sldMk cId="4213581126" sldId="463"/>
            <ac:spMk id="36" creationId="{00000000-0000-0000-0000-000000000000}"/>
          </ac:spMkLst>
        </pc:spChg>
      </pc:sldChg>
    </pc:docChg>
  </pc:docChgLst>
</pc:chgInfo>
</file>

<file path=ppt/comments/modernComment_1DA_BCB5E221.xml><?xml version="1.0" encoding="utf-8"?>
<p188:cmLst xmlns:a="http://schemas.openxmlformats.org/drawingml/2006/main" xmlns:r="http://schemas.openxmlformats.org/officeDocument/2006/relationships" xmlns:p188="http://schemas.microsoft.com/office/powerpoint/2018/8/main">
  <p188:cm id="{DDE0FE43-0AC6-4199-BD4C-826085F18BD8}" authorId="{27CB3866-6E66-7D91-521E-C2A9570FA7E3}" created="2024-03-08T11:23:00.115">
    <ac:deMkLst xmlns:ac="http://schemas.microsoft.com/office/drawing/2013/main/command">
      <pc:docMk xmlns:pc="http://schemas.microsoft.com/office/powerpoint/2013/main/command"/>
      <pc:sldMk xmlns:pc="http://schemas.microsoft.com/office/powerpoint/2013/main/command" cId="3166036513" sldId="474"/>
      <ac:spMk id="44" creationId="{E61E0483-8F82-4FF3-80A9-FF54D81A330F}"/>
    </ac:deMkLst>
    <p188:txBody>
      <a:bodyPr/>
      <a:lstStyle/>
      <a:p>
        <a:r>
          <a:rPr lang="en-NL"/>
          <a:t>Not sure this sub text is needed. I would remove and just have Video and audio linkage below the image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22F62-3066-4B43-BCC7-C08F47920578}" type="datetimeFigureOut">
              <a:rPr lang="zh-CN" altLang="en-US" smtClean="0"/>
              <a:t>2024/9/5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E7AE5D-852B-4082-A0A5-71C4FD859AB6}" type="slidenum">
              <a:rPr lang="zh-CN" altLang="en-US" smtClean="0"/>
              <a:t>‹#›</a:t>
            </a:fld>
            <a:endParaRPr lang="zh-CN" altLang="en-US"/>
          </a:p>
        </p:txBody>
      </p:sp>
    </p:spTree>
    <p:extLst>
      <p:ext uri="{BB962C8B-B14F-4D97-AF65-F5344CB8AC3E}">
        <p14:creationId xmlns:p14="http://schemas.microsoft.com/office/powerpoint/2010/main" val="6511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Welcome to join us on the </a:t>
            </a:r>
            <a:r>
              <a:rPr lang="en-US" altLang="zh-CN" err="1"/>
              <a:t>hikvision</a:t>
            </a:r>
            <a:r>
              <a:rPr lang="en-US" altLang="zh-CN"/>
              <a:t> audio products.</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31F174-2F08-43C9-800A-587D42642B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6503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18000"/>
              </a:lnSpc>
              <a:spcBef>
                <a:spcPts val="0"/>
              </a:spcBef>
              <a:spcAft>
                <a:spcPts val="0"/>
              </a:spcAft>
              <a:buClrTx/>
              <a:buSzTx/>
              <a:buFontTx/>
              <a:buNone/>
              <a:tabLst/>
              <a:defRPr/>
            </a:pPr>
            <a:r>
              <a:rPr kumimoji="0" lang="en-US" altLang="zh-CN" sz="12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sym typeface="Helvetica Neue" panose="02000503000000020004"/>
              </a:rPr>
              <a:t>Our network speaker support </a:t>
            </a:r>
            <a:r>
              <a:rPr kumimoji="0" lang="en-US" altLang="zh-CN" sz="12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Helvetica Neue" panose="02000503000000020004"/>
              </a:rPr>
              <a:t>SIP protocol </a:t>
            </a:r>
            <a:r>
              <a:rPr lang="en-US" altLang="zh-CN" sz="1200">
                <a:solidFill>
                  <a:schemeClr val="tx1"/>
                </a:solidFill>
                <a:latin typeface="Calibri" panose="020F0502020204030204" pitchFamily="34" charset="0"/>
                <a:cs typeface="Calibri" panose="020F0502020204030204" pitchFamily="34" charset="0"/>
              </a:rPr>
              <a:t>, with </a:t>
            </a:r>
            <a:r>
              <a:rPr kumimoji="0" lang="en-US" altLang="zh-CN" sz="12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sym typeface="Helvetica Neue" panose="02000503000000020004"/>
              </a:rPr>
              <a:t>Built-in dual-microphone</a:t>
            </a:r>
            <a:r>
              <a:rPr lang="en-US" altLang="zh-CN" sz="1200">
                <a:solidFill>
                  <a:schemeClr val="tx1"/>
                </a:solidFill>
                <a:latin typeface="Calibri" panose="020F0502020204030204" pitchFamily="34" charset="0"/>
                <a:cs typeface="Calibri" panose="020F0502020204030204" pitchFamily="34" charset="0"/>
              </a:rPr>
              <a:t> it can achieve</a:t>
            </a:r>
            <a:r>
              <a:rPr lang="en-US" altLang="zh-CN" sz="1200" baseline="0">
                <a:solidFill>
                  <a:schemeClr val="tx1"/>
                </a:solidFill>
                <a:latin typeface="Calibri" panose="020F0502020204030204" pitchFamily="34" charset="0"/>
                <a:cs typeface="Calibri" panose="020F0502020204030204" pitchFamily="34" charset="0"/>
              </a:rPr>
              <a:t> </a:t>
            </a:r>
            <a:r>
              <a:rPr kumimoji="0" lang="en-US" altLang="zh-CN" sz="12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sym typeface="Helvetica Neue" panose="02000503000000020004"/>
              </a:rPr>
              <a:t>Two-way Audio. You can use three ways to achieve the two-way audio function: </a:t>
            </a:r>
          </a:p>
          <a:p>
            <a:pPr marL="571500" indent="-571500" algn="l">
              <a:lnSpc>
                <a:spcPct val="150000"/>
              </a:lnSpc>
              <a:buFont typeface="Arial" panose="020B0604020202020204" pitchFamily="34" charset="0"/>
              <a:buChar char="•"/>
            </a:pPr>
            <a:r>
              <a:rPr lang="en-US" altLang="zh-CN" sz="1200">
                <a:solidFill>
                  <a:schemeClr val="tx1"/>
                </a:solidFill>
                <a:latin typeface="Calibri" panose="020F0502020204030204" pitchFamily="34" charset="0"/>
                <a:cs typeface="Calibri" panose="020F0502020204030204" pitchFamily="34" charset="0"/>
              </a:rPr>
              <a:t>NVR+IPC+ Speaker</a:t>
            </a:r>
          </a:p>
          <a:p>
            <a:pPr marL="571500" indent="-571500" algn="l">
              <a:lnSpc>
                <a:spcPct val="150000"/>
              </a:lnSpc>
              <a:buFont typeface="Arial" panose="020B0604020202020204" pitchFamily="34" charset="0"/>
              <a:buChar char="•"/>
            </a:pPr>
            <a:r>
              <a:rPr lang="en-US" altLang="zh-CN" sz="1200">
                <a:solidFill>
                  <a:schemeClr val="tx1"/>
                </a:solidFill>
                <a:latin typeface="Calibri" panose="020F0502020204030204" pitchFamily="34" charset="0"/>
                <a:cs typeface="Calibri" panose="020F0502020204030204" pitchFamily="34" charset="0"/>
              </a:rPr>
              <a:t>Plat from software(HCP/HPP/HC)+ NVR + Speaker</a:t>
            </a:r>
          </a:p>
          <a:p>
            <a:pPr marL="571500" indent="-571500" algn="l">
              <a:lnSpc>
                <a:spcPct val="150000"/>
              </a:lnSpc>
              <a:buFont typeface="Arial" panose="020B0604020202020204" pitchFamily="34" charset="0"/>
              <a:buChar char="•"/>
            </a:pPr>
            <a:r>
              <a:rPr lang="en-US" altLang="zh-CN" sz="1200">
                <a:solidFill>
                  <a:schemeClr val="tx1"/>
                </a:solidFill>
                <a:latin typeface="Calibri" panose="020F0502020204030204" pitchFamily="34" charset="0"/>
                <a:cs typeface="Calibri" panose="020F0502020204030204" pitchFamily="34" charset="0"/>
              </a:rPr>
              <a:t>Plat from software(HCP/HPP/HC)+Speaker</a:t>
            </a:r>
          </a:p>
          <a:p>
            <a:pPr marL="0" marR="0" lvl="0" indent="0" algn="l" defTabSz="457200" rtl="0" eaLnBrk="1" fontAlgn="auto" latinLnBrk="0" hangingPunct="1">
              <a:lnSpc>
                <a:spcPct val="118000"/>
              </a:lnSpc>
              <a:spcBef>
                <a:spcPts val="0"/>
              </a:spcBef>
              <a:spcAft>
                <a:spcPts val="0"/>
              </a:spcAft>
              <a:buClrTx/>
              <a:buSzTx/>
              <a:buFontTx/>
              <a:buNone/>
              <a:tabLst/>
              <a:defRPr/>
            </a:pPr>
            <a:r>
              <a:rPr kumimoji="0" lang="en-US" altLang="zh-CN" sz="12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sym typeface="Helvetica Neue" panose="02000503000000020004"/>
              </a:rPr>
              <a:t>Also please notice that, </a:t>
            </a:r>
            <a:r>
              <a:rPr lang="en-US" altLang="zh-CN" sz="1200">
                <a:solidFill>
                  <a:srgbClr val="FF0000"/>
                </a:solidFill>
                <a:latin typeface="Calibri" panose="020F0502020204030204" pitchFamily="34" charset="0"/>
                <a:cs typeface="Calibri" panose="020F0502020204030204" pitchFamily="34" charset="0"/>
              </a:rPr>
              <a:t>The</a:t>
            </a:r>
            <a:r>
              <a:rPr lang="zh-CN" altLang="en-US" sz="1200">
                <a:solidFill>
                  <a:srgbClr val="FF0000"/>
                </a:solidFill>
                <a:latin typeface="Calibri" panose="020F0502020204030204" pitchFamily="34" charset="0"/>
                <a:cs typeface="Calibri" panose="020F0502020204030204" pitchFamily="34" charset="0"/>
              </a:rPr>
              <a:t> </a:t>
            </a:r>
            <a:r>
              <a:rPr lang="en-US" altLang="zh-CN" sz="1200">
                <a:solidFill>
                  <a:srgbClr val="FF0000"/>
                </a:solidFill>
                <a:latin typeface="Calibri" panose="020F0502020204030204" pitchFamily="34" charset="0"/>
                <a:cs typeface="Calibri" panose="020F0502020204030204" pitchFamily="34" charset="0"/>
              </a:rPr>
              <a:t>Horn speaker, the</a:t>
            </a:r>
            <a:r>
              <a:rPr lang="zh-CN" altLang="en-US" sz="1200">
                <a:solidFill>
                  <a:srgbClr val="FF0000"/>
                </a:solidFill>
                <a:latin typeface="Calibri" panose="020F0502020204030204" pitchFamily="34" charset="0"/>
                <a:cs typeface="Calibri" panose="020F0502020204030204" pitchFamily="34" charset="0"/>
              </a:rPr>
              <a:t> </a:t>
            </a:r>
            <a:r>
              <a:rPr lang="en-US" altLang="zh-CN" sz="1200">
                <a:solidFill>
                  <a:srgbClr val="FF0000"/>
                </a:solidFill>
                <a:latin typeface="Calibri" panose="020F0502020204030204" pitchFamily="34" charset="0"/>
                <a:cs typeface="Calibri" panose="020F0502020204030204" pitchFamily="34" charset="0"/>
              </a:rPr>
              <a:t>cabinet and the column speaker support two-way audio, while the ceiling speaker model not support two-way audio function. For more information, you can check the product datasheet.</a:t>
            </a:r>
            <a:endParaRPr kumimoji="0" lang="en-US" altLang="zh-CN" sz="12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sym typeface="Helvetica Neue" panose="02000503000000020004"/>
            </a:endParaRPr>
          </a:p>
        </p:txBody>
      </p:sp>
    </p:spTree>
    <p:extLst>
      <p:ext uri="{BB962C8B-B14F-4D97-AF65-F5344CB8AC3E}">
        <p14:creationId xmlns:p14="http://schemas.microsoft.com/office/powerpoint/2010/main" val="2665927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1200" b="0" i="0" kern="1200">
                <a:solidFill>
                  <a:schemeClr val="tx1"/>
                </a:solidFill>
                <a:effectLst/>
                <a:latin typeface="+mn-lt"/>
                <a:ea typeface="+mn-ea"/>
                <a:cs typeface="+mn-cs"/>
              </a:rPr>
              <a:t>Another important  feature is that our speaker has built in </a:t>
            </a:r>
            <a:r>
              <a:rPr lang="en-US" altLang="zh-CN" sz="1200" b="0" i="0" kern="1200" err="1">
                <a:solidFill>
                  <a:schemeClr val="tx1"/>
                </a:solidFill>
                <a:effectLst/>
                <a:latin typeface="+mn-lt"/>
                <a:ea typeface="+mn-ea"/>
                <a:cs typeface="+mn-cs"/>
              </a:rPr>
              <a:t>Emmc</a:t>
            </a:r>
            <a:r>
              <a:rPr lang="en-US" altLang="zh-CN" sz="1200" b="0" i="0" kern="1200">
                <a:solidFill>
                  <a:schemeClr val="tx1"/>
                </a:solidFill>
                <a:effectLst/>
                <a:latin typeface="+mn-lt"/>
                <a:ea typeface="+mn-ea"/>
                <a:cs typeface="+mn-cs"/>
              </a:rPr>
              <a:t>. Compared with other  conventional speakers, they need SD card to store the audio file. But with our speaker you can store the audio in built in </a:t>
            </a:r>
            <a:r>
              <a:rPr lang="en-US" altLang="zh-CN" sz="1200" b="0" i="0" kern="1200" err="1">
                <a:solidFill>
                  <a:schemeClr val="tx1"/>
                </a:solidFill>
                <a:effectLst/>
                <a:latin typeface="+mn-lt"/>
                <a:ea typeface="+mn-ea"/>
                <a:cs typeface="+mn-cs"/>
              </a:rPr>
              <a:t>emmc</a:t>
            </a:r>
            <a:r>
              <a:rPr lang="en-US" altLang="zh-CN" sz="1200" b="0" i="0" kern="1200">
                <a:solidFill>
                  <a:schemeClr val="tx1"/>
                </a:solidFill>
                <a:effectLst/>
                <a:latin typeface="+mn-lt"/>
                <a:ea typeface="+mn-ea"/>
                <a:cs typeface="+mn-cs"/>
              </a:rPr>
              <a:t>. </a:t>
            </a:r>
          </a:p>
        </p:txBody>
      </p:sp>
    </p:spTree>
    <p:extLst>
      <p:ext uri="{BB962C8B-B14F-4D97-AF65-F5344CB8AC3E}">
        <p14:creationId xmlns:p14="http://schemas.microsoft.com/office/powerpoint/2010/main" val="1685215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1200" b="0" i="0" kern="1200">
                <a:solidFill>
                  <a:schemeClr val="tx1"/>
                </a:solidFill>
                <a:effectLst/>
                <a:latin typeface="+mn-lt"/>
                <a:ea typeface="+mn-ea"/>
                <a:cs typeface="+mn-cs"/>
              </a:rPr>
              <a:t>Another </a:t>
            </a:r>
            <a:r>
              <a:rPr lang="en-US" altLang="zh-CN" sz="1200" b="0" i="0" kern="1200" baseline="0">
                <a:solidFill>
                  <a:schemeClr val="tx1"/>
                </a:solidFill>
                <a:effectLst/>
                <a:latin typeface="+mn-lt"/>
                <a:ea typeface="+mn-ea"/>
                <a:cs typeface="+mn-cs"/>
              </a:rPr>
              <a:t>important feature is that the device is easier to operation and Maintenance. </a:t>
            </a:r>
          </a:p>
          <a:p>
            <a:r>
              <a:rPr lang="en-US" altLang="zh-CN" sz="1200" b="0" i="0" kern="1200" baseline="0">
                <a:solidFill>
                  <a:schemeClr val="tx1"/>
                </a:solidFill>
                <a:effectLst/>
                <a:latin typeface="+mn-lt"/>
                <a:ea typeface="+mn-ea"/>
                <a:cs typeface="+mn-cs"/>
              </a:rPr>
              <a:t>For the conventional network speaker, it is not very easy to find the device </a:t>
            </a:r>
            <a:r>
              <a:rPr lang="en-US" altLang="zh-CN" sz="1200" b="0" i="0" kern="1200" baseline="0" err="1">
                <a:solidFill>
                  <a:schemeClr val="tx1"/>
                </a:solidFill>
                <a:effectLst/>
                <a:latin typeface="+mn-lt"/>
                <a:ea typeface="+mn-ea"/>
                <a:cs typeface="+mn-cs"/>
              </a:rPr>
              <a:t>ip</a:t>
            </a:r>
            <a:r>
              <a:rPr lang="en-US" altLang="zh-CN" sz="1200" b="0" i="0" kern="1200" baseline="0">
                <a:solidFill>
                  <a:schemeClr val="tx1"/>
                </a:solidFill>
                <a:effectLst/>
                <a:latin typeface="+mn-lt"/>
                <a:ea typeface="+mn-ea"/>
                <a:cs typeface="+mn-cs"/>
              </a:rPr>
              <a:t> and to configure, sometimes you even need 3</a:t>
            </a:r>
            <a:r>
              <a:rPr lang="en-US" altLang="zh-CN" sz="1200" b="0" i="0" kern="1200" baseline="30000">
                <a:solidFill>
                  <a:schemeClr val="tx1"/>
                </a:solidFill>
                <a:effectLst/>
                <a:latin typeface="+mn-lt"/>
                <a:ea typeface="+mn-ea"/>
                <a:cs typeface="+mn-cs"/>
              </a:rPr>
              <a:t>rd</a:t>
            </a:r>
            <a:r>
              <a:rPr lang="en-US" altLang="zh-CN" sz="1200" b="0" i="0" kern="1200" baseline="0">
                <a:solidFill>
                  <a:schemeClr val="tx1"/>
                </a:solidFill>
                <a:effectLst/>
                <a:latin typeface="+mn-lt"/>
                <a:ea typeface="+mn-ea"/>
                <a:cs typeface="+mn-cs"/>
              </a:rPr>
              <a:t> party configuration tools to configure one by one.</a:t>
            </a:r>
          </a:p>
          <a:p>
            <a:r>
              <a:rPr lang="en-US" altLang="zh-CN" sz="1200" b="0" i="0" kern="1200" baseline="0">
                <a:solidFill>
                  <a:schemeClr val="tx1"/>
                </a:solidFill>
                <a:effectLst/>
                <a:latin typeface="+mn-lt"/>
                <a:ea typeface="+mn-ea"/>
                <a:cs typeface="+mn-cs"/>
              </a:rPr>
              <a:t>But with our </a:t>
            </a:r>
            <a:r>
              <a:rPr lang="en-US" altLang="zh-CN" sz="1200" b="0" i="0" kern="1200" baseline="0" err="1">
                <a:solidFill>
                  <a:schemeClr val="tx1"/>
                </a:solidFill>
                <a:effectLst/>
                <a:latin typeface="+mn-lt"/>
                <a:ea typeface="+mn-ea"/>
                <a:cs typeface="+mn-cs"/>
              </a:rPr>
              <a:t>hikvision</a:t>
            </a:r>
            <a:r>
              <a:rPr lang="en-US" altLang="zh-CN" sz="1200" b="0" i="0" kern="1200" baseline="0">
                <a:solidFill>
                  <a:schemeClr val="tx1"/>
                </a:solidFill>
                <a:effectLst/>
                <a:latin typeface="+mn-lt"/>
                <a:ea typeface="+mn-ea"/>
                <a:cs typeface="+mn-cs"/>
              </a:rPr>
              <a:t> network speaker. You can easily configure, for example: batch upgrade, SADP configuration, such as </a:t>
            </a:r>
            <a:r>
              <a:rPr lang="en-US" altLang="zh-CN" sz="1200" b="0" i="0" kern="1200" baseline="0" err="1">
                <a:solidFill>
                  <a:schemeClr val="tx1"/>
                </a:solidFill>
                <a:effectLst/>
                <a:latin typeface="+mn-lt"/>
                <a:ea typeface="+mn-ea"/>
                <a:cs typeface="+mn-cs"/>
              </a:rPr>
              <a:t>ip</a:t>
            </a:r>
            <a:r>
              <a:rPr lang="en-US" altLang="zh-CN" sz="1200" b="0" i="0" kern="1200" baseline="0">
                <a:solidFill>
                  <a:schemeClr val="tx1"/>
                </a:solidFill>
                <a:effectLst/>
                <a:latin typeface="+mn-lt"/>
                <a:ea typeface="+mn-ea"/>
                <a:cs typeface="+mn-cs"/>
              </a:rPr>
              <a:t> and password. What’s more, you can also configure remotely with Hik-central. We also plan to support in IPC ,PTZ and our NVR.</a:t>
            </a:r>
          </a:p>
        </p:txBody>
      </p:sp>
    </p:spTree>
    <p:extLst>
      <p:ext uri="{BB962C8B-B14F-4D97-AF65-F5344CB8AC3E}">
        <p14:creationId xmlns:p14="http://schemas.microsoft.com/office/powerpoint/2010/main" val="658930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1E7AE5D-852B-4082-A0A5-71C4FD859AB6}" type="slidenum">
              <a:rPr lang="zh-CN" altLang="en-US" smtClean="0"/>
              <a:t>13</a:t>
            </a:fld>
            <a:endParaRPr lang="zh-CN" altLang="en-US"/>
          </a:p>
        </p:txBody>
      </p:sp>
    </p:spTree>
    <p:extLst>
      <p:ext uri="{BB962C8B-B14F-4D97-AF65-F5344CB8AC3E}">
        <p14:creationId xmlns:p14="http://schemas.microsoft.com/office/powerpoint/2010/main" val="1168808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a:t>This</a:t>
            </a:r>
            <a:r>
              <a:rPr lang="en-US" altLang="zh-CN" baseline="0"/>
              <a:t> page shows  Specific functions on  different monitor center  such as audio file management </a:t>
            </a:r>
          </a:p>
          <a:p>
            <a:endParaRPr lang="zh-CN" altLang="en-US"/>
          </a:p>
        </p:txBody>
      </p:sp>
    </p:spTree>
    <p:extLst>
      <p:ext uri="{BB962C8B-B14F-4D97-AF65-F5344CB8AC3E}">
        <p14:creationId xmlns:p14="http://schemas.microsoft.com/office/powerpoint/2010/main" val="712693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983096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sz="1200" b="0"/>
          </a:p>
          <a:p>
            <a:r>
              <a:rPr lang="en-US" altLang="zh-CN" sz="1200"/>
              <a:t>For the application, we list a lot of  applications of network</a:t>
            </a:r>
            <a:r>
              <a:rPr lang="en-US" altLang="zh-CN" sz="1200" baseline="0"/>
              <a:t> speakers  for your reference.</a:t>
            </a:r>
          </a:p>
          <a:p>
            <a:r>
              <a:rPr lang="en-US" altLang="zh-CN" sz="1200" baseline="0"/>
              <a:t>As you can see from the introduction, we can use it in security protection, paging notification, and also you can use it as background music.</a:t>
            </a:r>
          </a:p>
          <a:p>
            <a:r>
              <a:rPr lang="en-US" altLang="zh-CN" sz="1200" b="0" i="0" kern="1200" baseline="0">
                <a:solidFill>
                  <a:schemeClr val="tx1"/>
                </a:solidFill>
                <a:effectLst/>
                <a:latin typeface="+mn-lt"/>
                <a:ea typeface="+mn-ea"/>
                <a:cs typeface="+mn-cs"/>
              </a:rPr>
              <a:t>Above all, With Competitive price it is a good choice to use in multiple scenarios. </a:t>
            </a:r>
            <a:endParaRPr lang="en-US" altLang="zh-CN"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2050974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indent="0">
              <a:buNone/>
            </a:pPr>
            <a:r>
              <a:rPr lang="en-US" altLang="zh-CN" baseline="0"/>
              <a:t>Among all the applications, here the most important usage of network speakers is for Security applications.</a:t>
            </a:r>
          </a:p>
          <a:p>
            <a:pPr marL="0" indent="0">
              <a:buNone/>
            </a:pPr>
            <a:r>
              <a:rPr lang="en-US" altLang="zh-CN" baseline="0"/>
              <a:t>If some dangerous activities are detected, it will automatically trigger the speaker to broadcast for warning. Besides, when the operator spots potential dangers, the operator can live to speak or play audio messages to intervene before danger occurs. In</a:t>
            </a:r>
            <a:r>
              <a:rPr lang="zh-CN" altLang="en-US" baseline="0"/>
              <a:t> </a:t>
            </a:r>
            <a:r>
              <a:rPr lang="en-US" altLang="zh-CN" baseline="0"/>
              <a:t>some conditions customer can use the two-way audio function to achieve real time talk.</a:t>
            </a:r>
          </a:p>
          <a:p>
            <a:endParaRPr lang="zh-CN" altLang="en-US"/>
          </a:p>
        </p:txBody>
      </p:sp>
    </p:spTree>
    <p:extLst>
      <p:ext uri="{BB962C8B-B14F-4D97-AF65-F5344CB8AC3E}">
        <p14:creationId xmlns:p14="http://schemas.microsoft.com/office/powerpoint/2010/main" val="4165848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tabLst/>
              <a:defRPr/>
            </a:pPr>
            <a:r>
              <a:rPr lang="en-US" altLang="zh-CN" sz="1200" b="0" i="0" kern="1200" baseline="0">
                <a:solidFill>
                  <a:schemeClr val="tx1"/>
                </a:solidFill>
                <a:effectLst/>
                <a:latin typeface="+mn-lt"/>
                <a:ea typeface="+mn-ea"/>
                <a:cs typeface="+mn-cs"/>
              </a:rPr>
              <a:t>Customer can also  use  network speakers  in  multiple places such as stores or shopping malls for scheduled broadcast to play background music.</a:t>
            </a:r>
          </a:p>
        </p:txBody>
      </p:sp>
    </p:spTree>
    <p:extLst>
      <p:ext uri="{BB962C8B-B14F-4D97-AF65-F5344CB8AC3E}">
        <p14:creationId xmlns:p14="http://schemas.microsoft.com/office/powerpoint/2010/main" val="1927847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1200" b="0" i="0" kern="1200">
                <a:solidFill>
                  <a:schemeClr val="tx1"/>
                </a:solidFill>
                <a:effectLst/>
                <a:latin typeface="+mn-lt"/>
                <a:ea typeface="+mn-ea"/>
                <a:cs typeface="+mn-cs"/>
              </a:rPr>
              <a:t>Mobile Tower for Temporary Deployment is a typical application scenario</a:t>
            </a:r>
            <a:r>
              <a:rPr lang="en-US" altLang="zh-CN" sz="1200" b="0" i="0" kern="1200" baseline="0">
                <a:solidFill>
                  <a:schemeClr val="tx1"/>
                </a:solidFill>
                <a:effectLst/>
                <a:latin typeface="+mn-lt"/>
                <a:ea typeface="+mn-ea"/>
                <a:cs typeface="+mn-cs"/>
              </a:rPr>
              <a:t>  for network speaker, we can combine with </a:t>
            </a:r>
            <a:r>
              <a:rPr lang="en-US" altLang="zh-CN" sz="1200" b="0" i="0" kern="1200" baseline="0" err="1">
                <a:solidFill>
                  <a:schemeClr val="tx1"/>
                </a:solidFill>
                <a:effectLst/>
                <a:latin typeface="+mn-lt"/>
                <a:ea typeface="+mn-ea"/>
                <a:cs typeface="+mn-cs"/>
              </a:rPr>
              <a:t>hikvision</a:t>
            </a:r>
            <a:r>
              <a:rPr lang="en-US" altLang="zh-CN" sz="1200" b="0" i="0" kern="1200" baseline="0">
                <a:solidFill>
                  <a:schemeClr val="tx1"/>
                </a:solidFill>
                <a:effectLst/>
                <a:latin typeface="+mn-lt"/>
                <a:ea typeface="+mn-ea"/>
                <a:cs typeface="+mn-cs"/>
              </a:rPr>
              <a:t> CCTV products for  construction site scene to  provide a safe and economical security solution, including:</a:t>
            </a:r>
          </a:p>
          <a:p>
            <a:r>
              <a:rPr lang="en-US" altLang="zh-CN" sz="1200" b="0" i="0" kern="1200" baseline="0">
                <a:solidFill>
                  <a:schemeClr val="tx1"/>
                </a:solidFill>
                <a:effectLst/>
                <a:latin typeface="+mn-lt"/>
                <a:ea typeface="+mn-ea"/>
                <a:cs typeface="+mn-cs"/>
              </a:rPr>
              <a:t>Employee personal safety protection;</a:t>
            </a:r>
          </a:p>
          <a:p>
            <a:r>
              <a:rPr lang="en-US" altLang="zh-CN" sz="1200" b="0" i="0" kern="1200" baseline="0">
                <a:solidFill>
                  <a:schemeClr val="tx1"/>
                </a:solidFill>
                <a:effectLst/>
                <a:latin typeface="+mn-lt"/>
                <a:ea typeface="+mn-ea"/>
                <a:cs typeface="+mn-cs"/>
              </a:rPr>
              <a:t>Assets safety protection;</a:t>
            </a:r>
          </a:p>
          <a:p>
            <a:r>
              <a:rPr lang="en-US" altLang="zh-CN" sz="1200" b="0" i="0" kern="1200" baseline="0">
                <a:solidFill>
                  <a:schemeClr val="tx1"/>
                </a:solidFill>
                <a:effectLst/>
                <a:latin typeface="+mn-lt"/>
                <a:ea typeface="+mn-ea"/>
                <a:cs typeface="+mn-cs"/>
              </a:rPr>
              <a:t>Perimeter defense;</a:t>
            </a:r>
          </a:p>
          <a:p>
            <a:r>
              <a:rPr lang="en-US" altLang="zh-CN" sz="1200" b="0" i="0" kern="1200" baseline="0">
                <a:solidFill>
                  <a:schemeClr val="tx1"/>
                </a:solidFill>
                <a:effectLst/>
                <a:latin typeface="+mn-lt"/>
                <a:ea typeface="+mn-ea"/>
                <a:cs typeface="+mn-cs"/>
              </a:rPr>
              <a:t>Working hours broadcast.</a:t>
            </a:r>
          </a:p>
          <a:p>
            <a:endParaRPr lang="en-US" altLang="zh-CN"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3778490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First of all, let’s  have a overview about our new audio product. </a:t>
            </a:r>
            <a:endParaRPr lang="zh-CN" altLang="en-US"/>
          </a:p>
        </p:txBody>
      </p:sp>
      <p:sp>
        <p:nvSpPr>
          <p:cNvPr id="4" name="灯片编号占位符 3"/>
          <p:cNvSpPr>
            <a:spLocks noGrp="1"/>
          </p:cNvSpPr>
          <p:nvPr>
            <p:ph type="sldNum" sz="quarter" idx="5"/>
          </p:nvPr>
        </p:nvSpPr>
        <p:spPr/>
        <p:txBody>
          <a:bodyPr/>
          <a:lstStyle/>
          <a:p>
            <a:fld id="{01E7AE5D-852B-4082-A0A5-71C4FD859AB6}" type="slidenum">
              <a:rPr lang="zh-CN" altLang="en-US" smtClean="0"/>
              <a:t>2</a:t>
            </a:fld>
            <a:endParaRPr lang="zh-CN" altLang="en-US"/>
          </a:p>
        </p:txBody>
      </p:sp>
    </p:spTree>
    <p:extLst>
      <p:ext uri="{BB962C8B-B14F-4D97-AF65-F5344CB8AC3E}">
        <p14:creationId xmlns:p14="http://schemas.microsoft.com/office/powerpoint/2010/main" val="942876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3014441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defTabSz="914400"/>
            <a:r>
              <a:rPr kumimoji="0" lang="en-US" altLang="zh-CN" sz="12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To achieve the  hybrid function with network and analog products,  we will release a </a:t>
            </a:r>
            <a:r>
              <a:rPr lang="en-US" altLang="zh-CN" b="0">
                <a:solidFill>
                  <a:srgbClr val="5189F0"/>
                </a:solidFill>
                <a:latin typeface="Calibri" panose="020F0502020204030204" pitchFamily="34" charset="0"/>
                <a:ea typeface="+mn-ea"/>
                <a:cs typeface="Calibri" panose="020F0502020204030204" pitchFamily="34" charset="0"/>
                <a:sym typeface="Helvetica Neue" panose="02000503000000020004"/>
              </a:rPr>
              <a:t>Network </a:t>
            </a:r>
            <a:r>
              <a:rPr lang="en-US" altLang="zh-CN" b="0">
                <a:solidFill>
                  <a:srgbClr val="5189F0"/>
                </a:solidFill>
                <a:latin typeface="Calibri" panose="020F0502020204030204" pitchFamily="34" charset="0"/>
                <a:ea typeface="+mn-ea"/>
                <a:cs typeface="Calibri" panose="020F0502020204030204" pitchFamily="34" charset="0"/>
              </a:rPr>
              <a:t>Amplifier</a:t>
            </a:r>
            <a:r>
              <a:rPr lang="en-US" altLang="zh-CN" b="0">
                <a:solidFill>
                  <a:srgbClr val="5189F0"/>
                </a:solidFill>
                <a:latin typeface="Calibri" panose="020F0502020204030204" pitchFamily="34" charset="0"/>
                <a:ea typeface="+mn-ea"/>
                <a:cs typeface="Calibri" panose="020F0502020204030204" pitchFamily="34" charset="0"/>
                <a:sym typeface="Helvetica Neue" panose="02000503000000020004"/>
              </a:rPr>
              <a:t> ,</a:t>
            </a:r>
            <a:r>
              <a:rPr lang="en-US" altLang="zh-CN" b="0" baseline="0">
                <a:solidFill>
                  <a:srgbClr val="5189F0"/>
                </a:solidFill>
                <a:latin typeface="Calibri" panose="020F0502020204030204" pitchFamily="34" charset="0"/>
                <a:ea typeface="+mn-ea"/>
                <a:cs typeface="Calibri" panose="020F0502020204030204" pitchFamily="34" charset="0"/>
                <a:sym typeface="Helvetica Neue" panose="02000503000000020004"/>
              </a:rPr>
              <a:t> which can </a:t>
            </a:r>
            <a:r>
              <a:rPr lang="en-US" altLang="zh-CN" sz="1200" b="0">
                <a:solidFill>
                  <a:srgbClr val="5189F0"/>
                </a:solidFill>
                <a:latin typeface="Calibri" panose="020F0502020204030204" pitchFamily="34" charset="0"/>
                <a:ea typeface="+mn-ea"/>
                <a:cs typeface="Calibri" panose="020F0502020204030204" pitchFamily="34" charset="0"/>
              </a:rPr>
              <a:t>make audio more flexible.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a:solidFill>
                  <a:srgbClr val="5189F0"/>
                </a:solidFill>
                <a:latin typeface="Calibri" panose="020F0502020204030204" pitchFamily="34" charset="0"/>
                <a:ea typeface="+mn-ea"/>
                <a:cs typeface="Calibri" panose="020F0502020204030204" pitchFamily="34" charset="0"/>
              </a:rPr>
              <a:t>We have the upgrade plan</a:t>
            </a:r>
            <a:r>
              <a:rPr lang="en-US" altLang="zh-CN" sz="1200" b="0" baseline="0">
                <a:solidFill>
                  <a:srgbClr val="5189F0"/>
                </a:solidFill>
                <a:latin typeface="Calibri" panose="020F0502020204030204" pitchFamily="34" charset="0"/>
                <a:ea typeface="+mn-ea"/>
                <a:cs typeface="Calibri" panose="020F0502020204030204" pitchFamily="34" charset="0"/>
              </a:rPr>
              <a:t> from analog system to  </a:t>
            </a:r>
            <a:r>
              <a:rPr lang="en-US" altLang="zh-CN" sz="1200" b="0" baseline="0" err="1">
                <a:solidFill>
                  <a:srgbClr val="5189F0"/>
                </a:solidFill>
                <a:latin typeface="Calibri" panose="020F0502020204030204" pitchFamily="34" charset="0"/>
                <a:ea typeface="+mn-ea"/>
                <a:cs typeface="Calibri" panose="020F0502020204030204" pitchFamily="34" charset="0"/>
              </a:rPr>
              <a:t>ip</a:t>
            </a:r>
            <a:r>
              <a:rPr lang="en-US" altLang="zh-CN" sz="1200" b="0" baseline="0">
                <a:solidFill>
                  <a:srgbClr val="5189F0"/>
                </a:solidFill>
                <a:latin typeface="Calibri" panose="020F0502020204030204" pitchFamily="34" charset="0"/>
                <a:ea typeface="+mn-ea"/>
                <a:cs typeface="Calibri" panose="020F0502020204030204" pitchFamily="34" charset="0"/>
              </a:rPr>
              <a:t> system,  and have the new installation plan. </a:t>
            </a:r>
            <a:r>
              <a:rPr lang="en-US" altLang="zh-CN" sz="1200" b="0" kern="0">
                <a:solidFill>
                  <a:srgbClr val="FFC000"/>
                </a:solidFill>
                <a:latin typeface="Calibri" panose="020F0502020204030204" pitchFamily="34" charset="0"/>
                <a:ea typeface="Helvetica"/>
                <a:cs typeface="Calibri" panose="020F0502020204030204" pitchFamily="34" charset="0"/>
              </a:rPr>
              <a:t>Analog speaker with network amplifier solution, </a:t>
            </a:r>
            <a:r>
              <a:rPr lang="en-US" altLang="zh-CN" sz="1200" b="0">
                <a:solidFill>
                  <a:schemeClr val="bg1"/>
                </a:solidFill>
                <a:latin typeface="Calibri" panose="020F0502020204030204" pitchFamily="34" charset="0"/>
                <a:ea typeface="微软雅黑" panose="020B0503020204020204" pitchFamily="34" charset="-122"/>
                <a:cs typeface="Calibri" panose="020F0502020204030204" pitchFamily="34" charset="0"/>
              </a:rPr>
              <a:t>providing a smarter experience similar to network audio systems with low budget.</a:t>
            </a:r>
          </a:p>
          <a:p>
            <a:pPr defTabSz="914400"/>
            <a:endParaRPr lang="en-US" altLang="zh-CN" sz="1200" b="0">
              <a:solidFill>
                <a:srgbClr val="5189F0"/>
              </a:solidFill>
              <a:latin typeface="Calibri" panose="020F0502020204030204" pitchFamily="34" charset="0"/>
              <a:ea typeface="+mn-ea"/>
              <a:cs typeface="Calibri" panose="020F050202020403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C853B3-35E0-4083-BD33-D1F6330001C0}" type="slidenum">
              <a:rPr kumimoji="0" lang="en-US" sz="1200" b="0" i="0" u="none" strike="noStrike" kern="1200" cap="none" spc="0" normalizeH="0" baseline="0" noProof="0" smtClean="0">
                <a:ln>
                  <a:noFill/>
                </a:ln>
                <a:solidFill>
                  <a:prstClr val="black"/>
                </a:solidFill>
                <a:effectLst/>
                <a:uLnTx/>
                <a:uFillTx/>
                <a:latin typeface="Helvetica Now Text" panose="020B0504030202020204" pitchFamily="34" charset="0"/>
                <a:ea typeface="微软雅黑" panose="020B0503020204020204" pitchFamily="34" charset="-122"/>
                <a:cs typeface="+mn-cs"/>
                <a:sym typeface="Helvetica Neue" panose="02000503000000020004"/>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Helvetica Now Text" panose="020B0504030202020204" pitchFamily="34" charset="0"/>
              <a:ea typeface="微软雅黑" panose="020B0503020204020204" pitchFamily="34" charset="-122"/>
              <a:cs typeface="+mn-cs"/>
              <a:sym typeface="Helvetica Neue" panose="02000503000000020004"/>
            </a:endParaRPr>
          </a:p>
        </p:txBody>
      </p:sp>
    </p:spTree>
    <p:extLst>
      <p:ext uri="{BB962C8B-B14F-4D97-AF65-F5344CB8AC3E}">
        <p14:creationId xmlns:p14="http://schemas.microsoft.com/office/powerpoint/2010/main" val="110470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First of all, let’s  have a overview about our new audio product. </a:t>
            </a:r>
            <a:endParaRPr lang="zh-CN" altLang="en-US"/>
          </a:p>
        </p:txBody>
      </p:sp>
      <p:sp>
        <p:nvSpPr>
          <p:cNvPr id="4" name="灯片编号占位符 3"/>
          <p:cNvSpPr>
            <a:spLocks noGrp="1"/>
          </p:cNvSpPr>
          <p:nvPr>
            <p:ph type="sldNum" sz="quarter" idx="5"/>
          </p:nvPr>
        </p:nvSpPr>
        <p:spPr/>
        <p:txBody>
          <a:bodyPr/>
          <a:lstStyle/>
          <a:p>
            <a:fld id="{01E7AE5D-852B-4082-A0A5-71C4FD859AB6}" type="slidenum">
              <a:rPr lang="zh-CN" altLang="en-US" smtClean="0"/>
              <a:t>22</a:t>
            </a:fld>
            <a:endParaRPr lang="zh-CN" altLang="en-US"/>
          </a:p>
        </p:txBody>
      </p:sp>
    </p:spTree>
    <p:extLst>
      <p:ext uri="{BB962C8B-B14F-4D97-AF65-F5344CB8AC3E}">
        <p14:creationId xmlns:p14="http://schemas.microsoft.com/office/powerpoint/2010/main" val="2030470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0" lang="en-US" altLang="zh-CN" sz="1200" b="0" i="0" u="none" strike="noStrike" kern="0" cap="none" spc="0" normalizeH="0" baseline="0" noProof="0">
                <a:ln>
                  <a:noFill/>
                </a:ln>
                <a:solidFill>
                  <a:sysClr val="windowText" lastClr="000000"/>
                </a:solidFill>
                <a:effectLst/>
                <a:uLnTx/>
                <a:uFillTx/>
                <a:latin typeface="+mn-lt"/>
                <a:ea typeface="+mn-ea"/>
              </a:rPr>
              <a:t>This is the analog speaker setup topology, here is the analog amplifier, which has audio input with USB, Bluetooth, MIC and RCA in the device interface.  With 60W constant resistance or constant voltage amplifier, you can connect the analog amplifier to the ceiling speaker or column speaker.  </a:t>
            </a:r>
          </a:p>
          <a:p>
            <a:r>
              <a:rPr kumimoji="0" lang="en-US" altLang="zh-CN" sz="1200" b="0" i="0" u="none" strike="noStrike" kern="0" cap="none" spc="0" normalizeH="0" baseline="0" noProof="0" err="1">
                <a:ln>
                  <a:noFill/>
                </a:ln>
                <a:solidFill>
                  <a:sysClr val="windowText" lastClr="000000"/>
                </a:solidFill>
                <a:effectLst/>
                <a:uLnTx/>
                <a:uFillTx/>
                <a:latin typeface="+mn-lt"/>
                <a:ea typeface="+mn-ea"/>
              </a:rPr>
              <a:t>Aanlog</a:t>
            </a:r>
            <a:r>
              <a:rPr kumimoji="0" lang="en-US" altLang="zh-CN" sz="1200" b="0" i="0" u="none" strike="noStrike" kern="0" cap="none" spc="0" normalizeH="0" baseline="0" noProof="0">
                <a:ln>
                  <a:noFill/>
                </a:ln>
                <a:solidFill>
                  <a:sysClr val="windowText" lastClr="000000"/>
                </a:solidFill>
                <a:effectLst/>
                <a:uLnTx/>
                <a:uFillTx/>
                <a:latin typeface="+mn-lt"/>
                <a:ea typeface="+mn-ea"/>
              </a:rPr>
              <a:t> speaker doesn’t have EN54 certificate for fire alarm solution.</a:t>
            </a:r>
            <a:endParaRPr kumimoji="0" lang="en-US" altLang="zh-CN" sz="12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C853B3-35E0-4083-BD33-D1F6330001C0}" type="slidenum">
              <a:rPr kumimoji="0" lang="en-US" sz="1200" b="0" i="0" u="none" strike="noStrike" kern="1200" cap="none" spc="0" normalizeH="0" baseline="0" noProof="0" smtClean="0">
                <a:ln>
                  <a:noFill/>
                </a:ln>
                <a:solidFill>
                  <a:prstClr val="black"/>
                </a:solidFill>
                <a:effectLst/>
                <a:uLnTx/>
                <a:uFillTx/>
                <a:latin typeface="Helvetica Now Text" panose="020B0504030202020204" pitchFamily="34" charset="0"/>
                <a:ea typeface="微软雅黑" panose="020B0503020204020204" pitchFamily="34" charset="-122"/>
                <a:cs typeface="+mn-cs"/>
                <a:sym typeface="Helvetica Neue" panose="02000503000000020004"/>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Helvetica Now Text" panose="020B0504030202020204" pitchFamily="34" charset="0"/>
              <a:ea typeface="微软雅黑" panose="020B0503020204020204" pitchFamily="34" charset="-122"/>
              <a:cs typeface="+mn-cs"/>
              <a:sym typeface="Helvetica Neue" panose="02000503000000020004"/>
            </a:endParaRPr>
          </a:p>
        </p:txBody>
      </p:sp>
    </p:spTree>
    <p:extLst>
      <p:ext uri="{BB962C8B-B14F-4D97-AF65-F5344CB8AC3E}">
        <p14:creationId xmlns:p14="http://schemas.microsoft.com/office/powerpoint/2010/main" val="3011834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lvl="0" indent="0">
              <a:spcAft>
                <a:spcPts val="300"/>
              </a:spcAft>
              <a:buFont typeface="+mj-lt"/>
              <a:buNone/>
            </a:pPr>
            <a:r>
              <a:rPr kumimoji="0" lang="en-US" altLang="zh-CN" sz="12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For the analog speaker, we released analog speaker to create more possibilities for S-SMB scenarios. </a:t>
            </a:r>
          </a:p>
          <a:p>
            <a:pPr marL="0" lvl="0" indent="0">
              <a:spcAft>
                <a:spcPts val="300"/>
              </a:spcAft>
              <a:buFont typeface="+mj-lt"/>
              <a:buNone/>
            </a:pPr>
            <a:r>
              <a:rPr kumimoji="0" lang="en-US" altLang="zh-CN" sz="12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With our product, customer can play background music, advertising and queue calling in places such as stores  and malls. It is very to use.</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C853B3-35E0-4083-BD33-D1F6330001C0}" type="slidenum">
              <a:rPr kumimoji="0" lang="en-US" sz="1200" b="0" i="0" u="none" strike="noStrike" kern="1200" cap="none" spc="0" normalizeH="0" baseline="0" noProof="0" smtClean="0">
                <a:ln>
                  <a:noFill/>
                </a:ln>
                <a:solidFill>
                  <a:prstClr val="black"/>
                </a:solidFill>
                <a:effectLst/>
                <a:uLnTx/>
                <a:uFillTx/>
                <a:latin typeface="Helvetica Now Text" panose="020B0504030202020204" pitchFamily="34" charset="0"/>
                <a:ea typeface="微软雅黑" panose="020B0503020204020204" pitchFamily="34" charset="-122"/>
                <a:cs typeface="+mn-cs"/>
                <a:sym typeface="Helvetica Neue" panose="02000503000000020004"/>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Helvetica Now Text" panose="020B0504030202020204" pitchFamily="34" charset="0"/>
              <a:ea typeface="微软雅黑" panose="020B0503020204020204" pitchFamily="34" charset="-122"/>
              <a:cs typeface="+mn-cs"/>
              <a:sym typeface="Helvetica Neue" panose="02000503000000020004"/>
            </a:endParaRPr>
          </a:p>
        </p:txBody>
      </p:sp>
    </p:spTree>
    <p:extLst>
      <p:ext uri="{BB962C8B-B14F-4D97-AF65-F5344CB8AC3E}">
        <p14:creationId xmlns:p14="http://schemas.microsoft.com/office/powerpoint/2010/main" val="274495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First of all, let’s  have a overview about our new audio product. </a:t>
            </a:r>
            <a:endParaRPr lang="zh-CN" altLang="en-US"/>
          </a:p>
        </p:txBody>
      </p:sp>
      <p:sp>
        <p:nvSpPr>
          <p:cNvPr id="4" name="灯片编号占位符 3"/>
          <p:cNvSpPr>
            <a:spLocks noGrp="1"/>
          </p:cNvSpPr>
          <p:nvPr>
            <p:ph type="sldNum" sz="quarter" idx="5"/>
          </p:nvPr>
        </p:nvSpPr>
        <p:spPr/>
        <p:txBody>
          <a:bodyPr/>
          <a:lstStyle/>
          <a:p>
            <a:fld id="{01E7AE5D-852B-4082-A0A5-71C4FD859AB6}" type="slidenum">
              <a:rPr lang="zh-CN" altLang="en-US" smtClean="0"/>
              <a:t>25</a:t>
            </a:fld>
            <a:endParaRPr lang="zh-CN" altLang="en-US"/>
          </a:p>
        </p:txBody>
      </p:sp>
    </p:spTree>
    <p:extLst>
      <p:ext uri="{BB962C8B-B14F-4D97-AF65-F5344CB8AC3E}">
        <p14:creationId xmlns:p14="http://schemas.microsoft.com/office/powerpoint/2010/main" val="3955505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zh-CN"/>
              <a:t>This is</a:t>
            </a:r>
            <a:r>
              <a:rPr lang="en-US" altLang="zh-CN" baseline="0"/>
              <a:t> the network speaker naming rules. As you can see:</a:t>
            </a:r>
          </a:p>
          <a:p>
            <a:pPr marL="0" marR="0" lvl="0" indent="0" defTabSz="457200" eaLnBrk="1" fontAlgn="auto" latinLnBrk="0" hangingPunct="1">
              <a:lnSpc>
                <a:spcPct val="117999"/>
              </a:lnSpc>
              <a:spcBef>
                <a:spcPts val="0"/>
              </a:spcBef>
              <a:spcAft>
                <a:spcPts val="0"/>
              </a:spcAft>
              <a:buClrTx/>
              <a:buSzTx/>
              <a:buFontTx/>
              <a:buNone/>
              <a:tabLst/>
              <a:defRPr/>
            </a:pPr>
            <a:r>
              <a:rPr lang="en-US" altLang="zh-CN" baseline="0"/>
              <a:t>DS means our </a:t>
            </a:r>
            <a:r>
              <a:rPr lang="en-US" altLang="zh-CN" baseline="0" err="1"/>
              <a:t>hikvison</a:t>
            </a:r>
            <a:r>
              <a:rPr lang="en-US" altLang="zh-CN" baseline="0"/>
              <a:t> product;</a:t>
            </a:r>
          </a:p>
          <a:p>
            <a:pPr marL="0" marR="0" lvl="0" indent="0" algn="l" defTabSz="457200" eaLnBrk="1" fontAlgn="auto" latinLnBrk="0" hangingPunct="1">
              <a:lnSpc>
                <a:spcPct val="117999"/>
              </a:lnSpc>
              <a:spcBef>
                <a:spcPts val="0"/>
              </a:spcBef>
              <a:spcAft>
                <a:spcPts val="0"/>
              </a:spcAft>
              <a:buClrTx/>
              <a:buSzTx/>
              <a:buFontTx/>
              <a:buNone/>
              <a:tabLst/>
              <a:defRPr/>
            </a:pPr>
            <a:r>
              <a:rPr lang="en-US" altLang="zh-CN" baseline="0"/>
              <a:t>QA means </a:t>
            </a:r>
            <a:r>
              <a:rPr lang="en-US" altLang="zh-CN" sz="2400" kern="1200">
                <a:solidFill>
                  <a:schemeClr val="tx1"/>
                </a:solidFill>
                <a:latin typeface="Calibri" panose="020F0502020204030204" pitchFamily="34" charset="0"/>
                <a:ea typeface="微软雅黑"/>
                <a:cs typeface="Calibri" panose="020F0502020204030204" pitchFamily="34" charset="0"/>
              </a:rPr>
              <a:t>Audio</a:t>
            </a:r>
            <a:r>
              <a:rPr lang="en-US" altLang="zh-CN" sz="2400" kern="1200" baseline="0">
                <a:solidFill>
                  <a:schemeClr val="tx1"/>
                </a:solidFill>
                <a:latin typeface="Calibri" panose="020F0502020204030204" pitchFamily="34" charset="0"/>
                <a:ea typeface="微软雅黑"/>
                <a:cs typeface="Calibri" panose="020F0502020204030204" pitchFamily="34" charset="0"/>
              </a:rPr>
              <a:t> and </a:t>
            </a:r>
            <a:r>
              <a:rPr lang="en-US" altLang="zh-CN" sz="2400" kern="1200">
                <a:solidFill>
                  <a:schemeClr val="tx1"/>
                </a:solidFill>
                <a:latin typeface="Calibri" panose="020F0502020204030204" pitchFamily="34" charset="0"/>
                <a:ea typeface="微软雅黑"/>
                <a:cs typeface="Calibri" panose="020F0502020204030204" pitchFamily="34" charset="0"/>
              </a:rPr>
              <a:t>Sensing Product;</a:t>
            </a:r>
          </a:p>
          <a:p>
            <a:pPr marL="0" marR="0" lvl="0" indent="0" algn="l" defTabSz="457200" eaLnBrk="1" fontAlgn="auto" latinLnBrk="0" hangingPunct="1">
              <a:lnSpc>
                <a:spcPct val="117999"/>
              </a:lnSpc>
              <a:spcBef>
                <a:spcPts val="0"/>
              </a:spcBef>
              <a:spcAft>
                <a:spcPts val="0"/>
              </a:spcAft>
              <a:buClrTx/>
              <a:buSzTx/>
              <a:buFontTx/>
              <a:buNone/>
              <a:tabLst/>
              <a:defRPr/>
            </a:pPr>
            <a:r>
              <a:rPr lang="en-US" altLang="zh-CN" sz="2400" kern="1200">
                <a:solidFill>
                  <a:schemeClr val="tx1"/>
                </a:solidFill>
                <a:latin typeface="Calibri" panose="020F0502020204030204" pitchFamily="34" charset="0"/>
                <a:ea typeface="微软雅黑"/>
                <a:cs typeface="Calibri" panose="020F0502020204030204" pitchFamily="34" charset="0"/>
              </a:rPr>
              <a:t>Z</a:t>
            </a:r>
            <a:r>
              <a:rPr lang="en-US" altLang="zh-CN" sz="2400" kern="1200" baseline="0">
                <a:solidFill>
                  <a:schemeClr val="tx1"/>
                </a:solidFill>
                <a:latin typeface="Calibri" panose="020F0502020204030204" pitchFamily="34" charset="0"/>
                <a:ea typeface="微软雅黑"/>
                <a:cs typeface="Calibri" panose="020F0502020204030204" pitchFamily="34" charset="0"/>
              </a:rPr>
              <a:t> means product series and 1 means that it is a network speaker.</a:t>
            </a:r>
          </a:p>
          <a:p>
            <a:pPr marL="0" marR="0" lvl="0" indent="0" algn="l" defTabSz="457200" eaLnBrk="1" fontAlgn="auto" latinLnBrk="0" hangingPunct="1">
              <a:lnSpc>
                <a:spcPct val="117999"/>
              </a:lnSpc>
              <a:spcBef>
                <a:spcPts val="0"/>
              </a:spcBef>
              <a:spcAft>
                <a:spcPts val="0"/>
              </a:spcAft>
              <a:buClrTx/>
              <a:buSzTx/>
              <a:buFontTx/>
              <a:buNone/>
              <a:tabLst/>
              <a:defRPr/>
            </a:pPr>
            <a:r>
              <a:rPr lang="en-US" altLang="zh-CN" sz="2400" kern="1200" baseline="0">
                <a:solidFill>
                  <a:schemeClr val="tx1"/>
                </a:solidFill>
                <a:latin typeface="Calibri" panose="020F0502020204030204" pitchFamily="34" charset="0"/>
                <a:ea typeface="微软雅黑"/>
                <a:cs typeface="Calibri" panose="020F0502020204030204" pitchFamily="34" charset="0"/>
              </a:rPr>
              <a:t>The fifth part 3 means the device appearance, it is a Horn Speaker .</a:t>
            </a:r>
          </a:p>
          <a:p>
            <a:pPr marL="0" marR="0" lvl="0" indent="0" algn="l" defTabSz="457200" eaLnBrk="1" fontAlgn="auto" latinLnBrk="0" hangingPunct="1">
              <a:lnSpc>
                <a:spcPct val="117999"/>
              </a:lnSpc>
              <a:spcBef>
                <a:spcPts val="0"/>
              </a:spcBef>
              <a:spcAft>
                <a:spcPts val="0"/>
              </a:spcAft>
              <a:buClrTx/>
              <a:buSzTx/>
              <a:buFontTx/>
              <a:buNone/>
              <a:tabLst/>
              <a:defRPr/>
            </a:pPr>
            <a:r>
              <a:rPr lang="en-US" altLang="zh-CN" sz="2400" kern="1200" baseline="0">
                <a:solidFill>
                  <a:schemeClr val="tx1"/>
                </a:solidFill>
                <a:latin typeface="Calibri" panose="020F0502020204030204" pitchFamily="34" charset="0"/>
                <a:ea typeface="微软雅黑"/>
                <a:cs typeface="Calibri" panose="020F0502020204030204" pitchFamily="34" charset="0"/>
              </a:rPr>
              <a:t>Later comes the power consumption, the generation. T means the device has pigtails.  </a:t>
            </a:r>
          </a:p>
          <a:p>
            <a:pPr marL="0" marR="0" lvl="0" indent="0" algn="l" defTabSz="457200" eaLnBrk="1" fontAlgn="auto" latinLnBrk="0" hangingPunct="1">
              <a:lnSpc>
                <a:spcPct val="117999"/>
              </a:lnSpc>
              <a:spcBef>
                <a:spcPts val="0"/>
              </a:spcBef>
              <a:spcAft>
                <a:spcPts val="0"/>
              </a:spcAft>
              <a:buClrTx/>
              <a:buSzTx/>
              <a:buFontTx/>
              <a:buNone/>
              <a:tabLst/>
              <a:defRPr/>
            </a:pPr>
            <a:r>
              <a:rPr lang="en-US" altLang="zh-CN" sz="2400" kern="1200">
                <a:solidFill>
                  <a:schemeClr val="tx1"/>
                </a:solidFill>
                <a:latin typeface="Calibri" panose="020F0502020204030204" pitchFamily="34" charset="0"/>
                <a:ea typeface="微软雅黑"/>
                <a:cs typeface="Calibri" panose="020F0502020204030204" pitchFamily="34" charset="0"/>
              </a:rPr>
              <a:t>The past words in the naming</a:t>
            </a:r>
            <a:r>
              <a:rPr lang="en-US" altLang="zh-CN" sz="2400" kern="1200" baseline="0">
                <a:solidFill>
                  <a:schemeClr val="tx1"/>
                </a:solidFill>
                <a:latin typeface="Calibri" panose="020F0502020204030204" pitchFamily="34" charset="0"/>
                <a:ea typeface="微软雅黑"/>
                <a:cs typeface="Calibri" panose="020F0502020204030204" pitchFamily="34" charset="0"/>
              </a:rPr>
              <a:t> rules means the features, E means it support POE.</a:t>
            </a:r>
            <a:endParaRPr lang="en-US" altLang="zh-CN" sz="2400" kern="1200">
              <a:solidFill>
                <a:schemeClr val="tx1"/>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643527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1E7AE5D-852B-4082-A0A5-71C4FD859AB6}" type="slidenum">
              <a:rPr lang="zh-CN" altLang="en-US" smtClean="0"/>
              <a:t>27</a:t>
            </a:fld>
            <a:endParaRPr lang="zh-CN" altLang="en-US"/>
          </a:p>
        </p:txBody>
      </p:sp>
    </p:spTree>
    <p:extLst>
      <p:ext uri="{BB962C8B-B14F-4D97-AF65-F5344CB8AC3E}">
        <p14:creationId xmlns:p14="http://schemas.microsoft.com/office/powerpoint/2010/main" val="3200427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lvl="0" indent="0">
              <a:spcAft>
                <a:spcPts val="300"/>
              </a:spcAft>
              <a:buFont typeface="+mj-lt"/>
              <a:buNone/>
            </a:pPr>
            <a:r>
              <a:rPr kumimoji="0" lang="en-US" altLang="zh-CN" sz="12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This is the analog speaker family map. As you can see we have analog ceiling speaker, column speaker, and analog amplifier to meet different demand.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C853B3-35E0-4083-BD33-D1F6330001C0}" type="slidenum">
              <a:rPr kumimoji="0" lang="en-US" sz="1200" b="0" i="0" u="none" strike="noStrike" kern="1200" cap="none" spc="0" normalizeH="0" baseline="0" noProof="0" smtClean="0">
                <a:ln>
                  <a:noFill/>
                </a:ln>
                <a:solidFill>
                  <a:prstClr val="black"/>
                </a:solidFill>
                <a:effectLst/>
                <a:uLnTx/>
                <a:uFillTx/>
                <a:latin typeface="Helvetica Now Text" panose="020B0504030202020204" pitchFamily="34" charset="0"/>
                <a:ea typeface="微软雅黑" panose="020B0503020204020204" pitchFamily="34" charset="-122"/>
                <a:cs typeface="+mn-cs"/>
                <a:sym typeface="Helvetica Neue" panose="02000503000000020004"/>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Helvetica Now Text" panose="020B0504030202020204" pitchFamily="34" charset="0"/>
              <a:ea typeface="微软雅黑" panose="020B0503020204020204" pitchFamily="34" charset="-122"/>
              <a:cs typeface="+mn-cs"/>
              <a:sym typeface="Helvetica Neue" panose="02000503000000020004"/>
            </a:endParaRPr>
          </a:p>
        </p:txBody>
      </p:sp>
    </p:spTree>
    <p:extLst>
      <p:ext uri="{BB962C8B-B14F-4D97-AF65-F5344CB8AC3E}">
        <p14:creationId xmlns:p14="http://schemas.microsoft.com/office/powerpoint/2010/main" val="1706876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This is the final conclusion about the  audio products solution. </a:t>
            </a:r>
          </a:p>
          <a:p>
            <a:r>
              <a:rPr lang="en-US" altLang="zh-CN"/>
              <a:t>For </a:t>
            </a:r>
            <a:r>
              <a:rPr lang="en-US" altLang="zh-CN" baseline="0"/>
              <a:t> economical solution, you can choose analog  amplifier and speakers.</a:t>
            </a:r>
          </a:p>
          <a:p>
            <a:r>
              <a:rPr lang="en-US" altLang="zh-CN" baseline="0"/>
              <a:t>For the  cost effective solution,  you can use the  hybrid solution, connecting the analog speakers to network amplifier, then you can configure and  manage with web or </a:t>
            </a:r>
            <a:r>
              <a:rPr lang="en-US" altLang="zh-CN" baseline="0" err="1"/>
              <a:t>hik</a:t>
            </a:r>
            <a:r>
              <a:rPr lang="en-US" altLang="zh-CN" baseline="0"/>
              <a:t>-connect. </a:t>
            </a:r>
          </a:p>
          <a:p>
            <a:r>
              <a:rPr lang="en-US" altLang="zh-CN" baseline="0"/>
              <a:t>If you want the fully function, you can use the network solution, with  network main and sub speaker s connect to the internet, and </a:t>
            </a:r>
            <a:r>
              <a:rPr lang="en-US" altLang="zh-CN" baseline="0" err="1"/>
              <a:t>nvr</a:t>
            </a:r>
            <a:r>
              <a:rPr lang="en-US" altLang="zh-CN" baseline="0"/>
              <a:t> or hcp can be used for the configuration  and management. </a:t>
            </a:r>
            <a:endParaRPr lang="zh-CN" altLang="en-US"/>
          </a:p>
        </p:txBody>
      </p:sp>
      <p:sp>
        <p:nvSpPr>
          <p:cNvPr id="4" name="Slide Number Placeholder 3"/>
          <p:cNvSpPr>
            <a:spLocks noGrp="1"/>
          </p:cNvSpPr>
          <p:nvPr>
            <p:ph type="sldNum" sz="quarter" idx="10"/>
          </p:nvPr>
        </p:nvSpPr>
        <p:spPr/>
        <p:txBody>
          <a:bodyPr/>
          <a:lstStyle/>
          <a:p>
            <a:fld id="{01E7AE5D-852B-4082-A0A5-71C4FD859AB6}" type="slidenum">
              <a:rPr lang="zh-CN" altLang="en-US" smtClean="0"/>
              <a:t>29</a:t>
            </a:fld>
            <a:endParaRPr lang="zh-CN" altLang="en-US"/>
          </a:p>
        </p:txBody>
      </p:sp>
    </p:spTree>
    <p:extLst>
      <p:ext uri="{BB962C8B-B14F-4D97-AF65-F5344CB8AC3E}">
        <p14:creationId xmlns:p14="http://schemas.microsoft.com/office/powerpoint/2010/main" val="956815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Firstly, before</a:t>
            </a:r>
            <a:r>
              <a:rPr lang="en-US" altLang="zh-CN" sz="1200" b="0" baseline="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 we start, here comes one question, why </a:t>
            </a:r>
            <a:r>
              <a:rPr lang="en-US" altLang="zh-CN" sz="1200" b="0" baseline="0" err="1">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hikvision</a:t>
            </a:r>
            <a:r>
              <a:rPr lang="en-US" altLang="zh-CN" sz="1200" b="0" baseline="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 audio products?</a:t>
            </a:r>
          </a:p>
          <a:p>
            <a:pPr marL="228600" indent="-228600">
              <a:buAutoNum type="arabicPeriod"/>
            </a:pPr>
            <a:r>
              <a:rPr lang="en-US" altLang="zh-CN"/>
              <a:t>We  have different devices which give customer more choice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a:t>With audio product we can achieve </a:t>
            </a:r>
            <a:r>
              <a:rPr lang="en-US" altLang="zh-CN" b="0">
                <a:solidFill>
                  <a:srgbClr val="FFC000"/>
                </a:solidFill>
                <a:latin typeface="OpenSansBold"/>
              </a:rPr>
              <a:t>The</a:t>
            </a:r>
            <a:r>
              <a:rPr lang="en-US" altLang="zh-CN" b="0" i="0">
                <a:solidFill>
                  <a:srgbClr val="FFC000"/>
                </a:solidFill>
                <a:effectLst/>
                <a:latin typeface="OpenSansBold"/>
              </a:rPr>
              <a:t> power of “audio + video” security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b="0" i="0">
                <a:solidFill>
                  <a:srgbClr val="FFC000"/>
                </a:solidFill>
                <a:effectLst/>
                <a:latin typeface="OpenSansBold"/>
              </a:rPr>
              <a:t>We have  Versatile functions for different applications</a:t>
            </a:r>
            <a:endParaRPr lang="en-US" altLang="zh-CN" b="0" i="0">
              <a:solidFill>
                <a:srgbClr val="FFC000"/>
              </a:solidFill>
              <a:effectLst/>
              <a:latin typeface="Open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a:t>4. Our audio products is  </a:t>
            </a:r>
            <a:r>
              <a:rPr lang="en-US" altLang="zh-CN" b="0" i="0">
                <a:solidFill>
                  <a:srgbClr val="FFC000"/>
                </a:solidFill>
                <a:effectLst/>
                <a:latin typeface="OpenSansBold"/>
              </a:rPr>
              <a:t>Easy operation and maintenance</a:t>
            </a:r>
            <a:endParaRPr lang="en-US" altLang="zh-CN" b="0" i="0">
              <a:solidFill>
                <a:srgbClr val="FFC000"/>
              </a:solidFill>
              <a:effectLst/>
              <a:latin typeface="OpenSans"/>
            </a:endParaRPr>
          </a:p>
          <a:p>
            <a:pPr marL="0" indent="0">
              <a:buNone/>
            </a:pPr>
            <a:endParaRPr lang="zh-CN" altLang="en-US"/>
          </a:p>
        </p:txBody>
      </p:sp>
      <p:sp>
        <p:nvSpPr>
          <p:cNvPr id="4" name="Slide Number Placeholder 3"/>
          <p:cNvSpPr>
            <a:spLocks noGrp="1"/>
          </p:cNvSpPr>
          <p:nvPr>
            <p:ph type="sldNum" sz="quarter" idx="5"/>
          </p:nvPr>
        </p:nvSpPr>
        <p:spPr/>
        <p:txBody>
          <a:bodyPr/>
          <a:lstStyle/>
          <a:p>
            <a:fld id="{01E7AE5D-852B-4082-A0A5-71C4FD859AB6}" type="slidenum">
              <a:rPr lang="zh-CN" altLang="en-US" smtClean="0"/>
              <a:t>3</a:t>
            </a:fld>
            <a:endParaRPr lang="zh-CN" altLang="en-US"/>
          </a:p>
        </p:txBody>
      </p:sp>
    </p:spTree>
    <p:extLst>
      <p:ext uri="{BB962C8B-B14F-4D97-AF65-F5344CB8AC3E}">
        <p14:creationId xmlns:p14="http://schemas.microsoft.com/office/powerpoint/2010/main" val="2375574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1E7AE5D-852B-4082-A0A5-71C4FD859AB6}" type="slidenum">
              <a:rPr lang="zh-CN" altLang="en-US" smtClean="0"/>
              <a:t>30</a:t>
            </a:fld>
            <a:endParaRPr lang="zh-CN" altLang="en-US"/>
          </a:p>
        </p:txBody>
      </p:sp>
    </p:spTree>
    <p:extLst>
      <p:ext uri="{BB962C8B-B14F-4D97-AF65-F5344CB8AC3E}">
        <p14:creationId xmlns:p14="http://schemas.microsoft.com/office/powerpoint/2010/main" val="47543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1E7AE5D-852B-4082-A0A5-71C4FD859AB6}" type="slidenum">
              <a:rPr lang="zh-CN" altLang="en-US" smtClean="0"/>
              <a:t>31</a:t>
            </a:fld>
            <a:endParaRPr lang="zh-CN" altLang="en-US"/>
          </a:p>
        </p:txBody>
      </p:sp>
    </p:spTree>
    <p:extLst>
      <p:ext uri="{BB962C8B-B14F-4D97-AF65-F5344CB8AC3E}">
        <p14:creationId xmlns:p14="http://schemas.microsoft.com/office/powerpoint/2010/main" val="1209076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That’s all about our webinar ,  thank you everyone.  If you have any question on our product you can contact regional sales or regional technical support for help. </a:t>
            </a:r>
            <a:endParaRPr lang="zh-CN" altLang="en-US"/>
          </a:p>
        </p:txBody>
      </p:sp>
      <p:sp>
        <p:nvSpPr>
          <p:cNvPr id="4" name="灯片编号占位符 3"/>
          <p:cNvSpPr>
            <a:spLocks noGrp="1"/>
          </p:cNvSpPr>
          <p:nvPr>
            <p:ph type="sldNum" sz="quarter" idx="5"/>
          </p:nvPr>
        </p:nvSpPr>
        <p:spPr/>
        <p:txBody>
          <a:bodyPr/>
          <a:lstStyle/>
          <a:p>
            <a:fld id="{B231F174-2F08-43C9-800A-587D42642B40}" type="slidenum">
              <a:rPr lang="zh-CN" altLang="en-US" smtClean="0"/>
              <a:t>32</a:t>
            </a:fld>
            <a:endParaRPr lang="zh-CN" altLang="en-US"/>
          </a:p>
        </p:txBody>
      </p:sp>
    </p:spTree>
    <p:extLst>
      <p:ext uri="{BB962C8B-B14F-4D97-AF65-F5344CB8AC3E}">
        <p14:creationId xmlns:p14="http://schemas.microsoft.com/office/powerpoint/2010/main" val="2510889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Here is  our audio product family. We have network products and analog products. </a:t>
            </a:r>
            <a:endParaRPr lang="zh-CN" altLang="en-US"/>
          </a:p>
        </p:txBody>
      </p:sp>
      <p:sp>
        <p:nvSpPr>
          <p:cNvPr id="4" name="灯片编号占位符 3"/>
          <p:cNvSpPr>
            <a:spLocks noGrp="1"/>
          </p:cNvSpPr>
          <p:nvPr>
            <p:ph type="sldNum" sz="quarter" idx="5"/>
          </p:nvPr>
        </p:nvSpPr>
        <p:spPr/>
        <p:txBody>
          <a:bodyPr/>
          <a:lstStyle/>
          <a:p>
            <a:fld id="{01E7AE5D-852B-4082-A0A5-71C4FD859AB6}" type="slidenum">
              <a:rPr lang="zh-CN" altLang="en-US" smtClean="0"/>
              <a:t>4</a:t>
            </a:fld>
            <a:endParaRPr lang="zh-CN" altLang="en-US"/>
          </a:p>
        </p:txBody>
      </p:sp>
    </p:spTree>
    <p:extLst>
      <p:ext uri="{BB962C8B-B14F-4D97-AF65-F5344CB8AC3E}">
        <p14:creationId xmlns:p14="http://schemas.microsoft.com/office/powerpoint/2010/main" val="967725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baseline="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And for the  audio products we also provide different kinds of audio solution, including analog solution, hybrid solution(schedule broadcast, TTS, alarm linkage, not support NVR currently) and network solution( two way audio except ceiling).</a:t>
            </a:r>
          </a:p>
        </p:txBody>
      </p:sp>
      <p:sp>
        <p:nvSpPr>
          <p:cNvPr id="4" name="Slide Number Placeholder 3"/>
          <p:cNvSpPr>
            <a:spLocks noGrp="1"/>
          </p:cNvSpPr>
          <p:nvPr>
            <p:ph type="sldNum" sz="quarter" idx="5"/>
          </p:nvPr>
        </p:nvSpPr>
        <p:spPr/>
        <p:txBody>
          <a:bodyPr/>
          <a:lstStyle/>
          <a:p>
            <a:fld id="{01E7AE5D-852B-4082-A0A5-71C4FD859AB6}" type="slidenum">
              <a:rPr lang="zh-CN" altLang="en-US" smtClean="0"/>
              <a:t>5</a:t>
            </a:fld>
            <a:endParaRPr lang="zh-CN" altLang="en-US"/>
          </a:p>
        </p:txBody>
      </p:sp>
    </p:spTree>
    <p:extLst>
      <p:ext uri="{BB962C8B-B14F-4D97-AF65-F5344CB8AC3E}">
        <p14:creationId xmlns:p14="http://schemas.microsoft.com/office/powerpoint/2010/main" val="3180978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First of all, let’s  have a overview about our new audio product. </a:t>
            </a:r>
            <a:endParaRPr lang="zh-CN" altLang="en-US"/>
          </a:p>
        </p:txBody>
      </p:sp>
      <p:sp>
        <p:nvSpPr>
          <p:cNvPr id="4" name="灯片编号占位符 3"/>
          <p:cNvSpPr>
            <a:spLocks noGrp="1"/>
          </p:cNvSpPr>
          <p:nvPr>
            <p:ph type="sldNum" sz="quarter" idx="5"/>
          </p:nvPr>
        </p:nvSpPr>
        <p:spPr/>
        <p:txBody>
          <a:bodyPr/>
          <a:lstStyle/>
          <a:p>
            <a:fld id="{01E7AE5D-852B-4082-A0A5-71C4FD859AB6}" type="slidenum">
              <a:rPr lang="zh-CN" altLang="en-US" smtClean="0"/>
              <a:t>6</a:t>
            </a:fld>
            <a:endParaRPr lang="zh-CN" altLang="en-US"/>
          </a:p>
        </p:txBody>
      </p:sp>
    </p:spTree>
    <p:extLst>
      <p:ext uri="{BB962C8B-B14F-4D97-AF65-F5344CB8AC3E}">
        <p14:creationId xmlns:p14="http://schemas.microsoft.com/office/powerpoint/2010/main" val="306209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zh-CN" sz="2400" b="0" baseline="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In IP CCTV system, we use IPC and NVR to achieve the smart event, but to achieve real-time notification is not easy. </a:t>
            </a:r>
          </a:p>
          <a:p>
            <a:pPr marL="0" marR="0" lvl="0" indent="0" defTabSz="457200" eaLnBrk="1" fontAlgn="auto" latinLnBrk="0" hangingPunct="1">
              <a:lnSpc>
                <a:spcPct val="117999"/>
              </a:lnSpc>
              <a:spcBef>
                <a:spcPts val="0"/>
              </a:spcBef>
              <a:spcAft>
                <a:spcPts val="0"/>
              </a:spcAft>
              <a:buClrTx/>
              <a:buSzTx/>
              <a:buFontTx/>
              <a:buNone/>
              <a:tabLst/>
              <a:defRPr/>
            </a:pPr>
            <a:r>
              <a:rPr lang="en-US" altLang="zh-CN" sz="2400" b="0" baseline="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With our network speaker, you can convergence advantage: From post-event investigation to in-event warning.</a:t>
            </a:r>
          </a:p>
          <a:p>
            <a:pPr marL="0" marR="0" lvl="0" indent="0" defTabSz="457200" eaLnBrk="1" fontAlgn="auto" latinLnBrk="0" hangingPunct="1">
              <a:lnSpc>
                <a:spcPct val="117999"/>
              </a:lnSpc>
              <a:spcBef>
                <a:spcPts val="0"/>
              </a:spcBef>
              <a:spcAft>
                <a:spcPts val="0"/>
              </a:spcAft>
              <a:buClrTx/>
              <a:buSzTx/>
              <a:buFontTx/>
              <a:buNone/>
              <a:tabLst/>
              <a:defRPr/>
            </a:pPr>
            <a:r>
              <a:rPr lang="en-US" altLang="zh-CN" sz="2400" b="0" baseline="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Also, our network has a lot of advantages:</a:t>
            </a:r>
          </a:p>
          <a:p>
            <a:pPr marL="457200" marR="0" lvl="0" indent="-457200" algn="l" defTabSz="457200" eaLnBrk="1" fontAlgn="auto" latinLnBrk="0" hangingPunct="1">
              <a:lnSpc>
                <a:spcPct val="117999"/>
              </a:lnSpc>
              <a:spcBef>
                <a:spcPts val="0"/>
              </a:spcBef>
              <a:spcAft>
                <a:spcPts val="0"/>
              </a:spcAft>
              <a:buClrTx/>
              <a:buSzTx/>
              <a:buFontTx/>
              <a:buAutoNum type="arabicPeriod"/>
              <a:tabLst/>
              <a:defRPr/>
            </a:pPr>
            <a:r>
              <a:rPr lang="en-US" altLang="zh-CN" sz="2400">
                <a:solidFill>
                  <a:schemeClr val="accent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Long-term security industry experience </a:t>
            </a:r>
            <a:r>
              <a:rPr lang="en-US" altLang="zh-CN" sz="2000" b="0">
                <a:solidFill>
                  <a:schemeClr val="tx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has many advantages:</a:t>
            </a:r>
            <a:r>
              <a:rPr lang="en-US" altLang="zh-CN" sz="2000" b="0" baseline="0">
                <a:solidFill>
                  <a:schemeClr val="tx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 with “</a:t>
            </a:r>
            <a:r>
              <a:rPr lang="en-US" altLang="zh-CN" sz="2000">
                <a:solidFill>
                  <a:schemeClr val="tx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Audio and Video” Security Applications Expansion based on long-time security experience </a:t>
            </a:r>
            <a:endParaRPr lang="en-US" altLang="zh-CN" sz="2000" b="0">
              <a:solidFill>
                <a:schemeClr val="tx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endParaRPr>
          </a:p>
          <a:p>
            <a:pPr marL="457200" marR="0" lvl="0" indent="-457200" defTabSz="457200" eaLnBrk="1" fontAlgn="auto" latinLnBrk="0" hangingPunct="1">
              <a:lnSpc>
                <a:spcPct val="117999"/>
              </a:lnSpc>
              <a:spcBef>
                <a:spcPts val="0"/>
              </a:spcBef>
              <a:spcAft>
                <a:spcPts val="0"/>
              </a:spcAft>
              <a:buClrTx/>
              <a:buSzTx/>
              <a:buFontTx/>
              <a:buAutoNum type="arabicPeriod"/>
              <a:tabLst/>
              <a:defRPr/>
            </a:pPr>
            <a:r>
              <a:rPr lang="en-US" altLang="zh-CN" sz="2000">
                <a:solidFill>
                  <a:schemeClr val="accent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Based on CCTV technologies extending to audio products,</a:t>
            </a:r>
            <a:endParaRPr lang="en-US" altLang="zh-CN" sz="2000" b="0">
              <a:solidFill>
                <a:schemeClr val="tx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altLang="zh-CN" sz="2400" b="0" baseline="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altLang="zh-CN" sz="2400" b="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altLang="zh-CN" sz="2400" b="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endParaRPr>
          </a:p>
        </p:txBody>
      </p:sp>
    </p:spTree>
    <p:extLst>
      <p:ext uri="{BB962C8B-B14F-4D97-AF65-F5344CB8AC3E}">
        <p14:creationId xmlns:p14="http://schemas.microsoft.com/office/powerpoint/2010/main" val="89296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a:t>After introducing</a:t>
            </a:r>
            <a:r>
              <a:rPr lang="en-US" altLang="zh-CN" baseline="0"/>
              <a:t> the family map and naming rules, Next, let’s see the key features of our network speakers.</a:t>
            </a:r>
          </a:p>
          <a:p>
            <a:r>
              <a:rPr lang="en-US" altLang="zh-CN" b="1" baseline="0"/>
              <a:t>Key features:</a:t>
            </a:r>
          </a:p>
          <a:p>
            <a:pPr marL="228600" indent="-228600">
              <a:buAutoNum type="arabicPeriod"/>
            </a:pPr>
            <a:r>
              <a:rPr lang="en-US" altLang="zh-CN" b="1" baseline="0"/>
              <a:t>Multiple Broadcast Modes: </a:t>
            </a:r>
            <a:r>
              <a:rPr lang="en-US" altLang="zh-CN" baseline="0"/>
              <a:t>support live broadcast, scheduled broadcast, alarm linkage broadcast.</a:t>
            </a:r>
          </a:p>
          <a:p>
            <a:pPr marL="228600" indent="-228600">
              <a:buAutoNum type="arabicPeriod"/>
            </a:pPr>
            <a:r>
              <a:rPr lang="en-US" altLang="zh-CN" b="1" baseline="0"/>
              <a:t>TTS (Text-to-Speech): </a:t>
            </a:r>
            <a:r>
              <a:rPr lang="en-US" altLang="zh-CN" baseline="0"/>
              <a:t>support TTS function, users can input text content, and the speaker can auto-generate audio for broadcast;</a:t>
            </a:r>
          </a:p>
          <a:p>
            <a:pPr marL="228600" indent="-228600">
              <a:buAutoNum type="arabicPeriod"/>
            </a:pPr>
            <a:r>
              <a:rPr lang="en-US" altLang="zh-CN" b="1" baseline="0"/>
              <a:t>Built-in </a:t>
            </a:r>
            <a:r>
              <a:rPr lang="en-US" altLang="zh-CN" b="1" baseline="0" err="1"/>
              <a:t>eMMC</a:t>
            </a:r>
            <a:r>
              <a:rPr lang="en-US" altLang="zh-CN" b="1" baseline="0"/>
              <a:t>: </a:t>
            </a:r>
            <a:r>
              <a:rPr lang="en-US" altLang="zh-CN" baseline="0"/>
              <a:t>our new network speaker has built-in </a:t>
            </a:r>
            <a:r>
              <a:rPr lang="en-US" altLang="zh-CN" baseline="0" err="1"/>
              <a:t>eMMC</a:t>
            </a:r>
            <a:r>
              <a:rPr lang="en-US" altLang="zh-CN" baseline="0"/>
              <a:t> that can allocate space to store audio files, with no need for extra SD cards;(10m max, 64G plan)</a:t>
            </a:r>
          </a:p>
          <a:p>
            <a:pPr marL="228600" indent="-228600">
              <a:buAutoNum type="arabicPeriod"/>
            </a:pPr>
            <a:r>
              <a:rPr lang="en-US" altLang="zh-CN" b="1" baseline="0"/>
              <a:t>Two-way Audio: </a:t>
            </a:r>
            <a:r>
              <a:rPr lang="en-US" altLang="zh-CN" baseline="0"/>
              <a:t>horn speaker, column speaker, and cabinet speaker has built-in mics, and it supports two-way audio with HCP;</a:t>
            </a:r>
          </a:p>
          <a:p>
            <a:pPr marL="228600" indent="-228600">
              <a:buAutoNum type="arabicPeriod"/>
            </a:pPr>
            <a:r>
              <a:rPr lang="en-US" altLang="zh-CN" b="1" baseline="0"/>
              <a:t>Video &amp; Audio Linkage: </a:t>
            </a:r>
            <a:r>
              <a:rPr lang="en-US" altLang="zh-CN" baseline="0"/>
              <a:t>when IPC detects alarms, it can link networks speakers for broadcast, which can greatly improve the protection level;</a:t>
            </a:r>
          </a:p>
          <a:p>
            <a:pPr marL="228600" indent="-228600">
              <a:buAutoNum type="arabicPeriod"/>
            </a:pPr>
            <a:r>
              <a:rPr lang="en-US" altLang="zh-CN" b="1" baseline="0"/>
              <a:t>Easy Operation &amp; Maintenance: </a:t>
            </a:r>
            <a:r>
              <a:rPr lang="en-US" altLang="zh-CN" baseline="0"/>
              <a:t>our new network speakers support batch upgrades, one system double backup, NTP time synchronization, etc. which are easy for operation and maintenance.</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FFD056-5F17-4C97-AA22-601C393092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8426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1200" b="0" i="0" kern="1200">
                <a:solidFill>
                  <a:schemeClr val="tx1"/>
                </a:solidFill>
                <a:effectLst/>
                <a:latin typeface="+mn-lt"/>
                <a:ea typeface="+mn-ea"/>
                <a:cs typeface="+mn-cs"/>
              </a:rPr>
              <a:t>The most important key features is that the network</a:t>
            </a:r>
            <a:r>
              <a:rPr lang="en-US" altLang="zh-CN" sz="1200" b="0" i="0" kern="1200" baseline="0">
                <a:solidFill>
                  <a:schemeClr val="tx1"/>
                </a:solidFill>
                <a:effectLst/>
                <a:latin typeface="+mn-lt"/>
                <a:ea typeface="+mn-ea"/>
                <a:cs typeface="+mn-cs"/>
              </a:rPr>
              <a:t> speaker can combine with CCTV for better security protection, such as perimeter protection and danger prevention. </a:t>
            </a:r>
          </a:p>
          <a:p>
            <a:pPr algn="l">
              <a:lnSpc>
                <a:spcPct val="150000"/>
              </a:lnSpc>
            </a:pPr>
            <a:r>
              <a:rPr lang="en-US" altLang="zh-CN" sz="1200">
                <a:solidFill>
                  <a:schemeClr val="tx1"/>
                </a:solidFill>
                <a:latin typeface="Calibri" panose="020F0502020204030204" pitchFamily="34" charset="0"/>
                <a:cs typeface="Calibri" panose="020F0502020204030204" pitchFamily="34" charset="0"/>
              </a:rPr>
              <a:t>You can use four ways to achieve the video-audio linkage function with speaker</a:t>
            </a:r>
          </a:p>
          <a:p>
            <a:pPr marL="571500" indent="-571500" algn="l">
              <a:lnSpc>
                <a:spcPct val="150000"/>
              </a:lnSpc>
              <a:buFont typeface="Arial" panose="020B0604020202020204" pitchFamily="34" charset="0"/>
              <a:buChar char="•"/>
            </a:pPr>
            <a:r>
              <a:rPr lang="en-US" altLang="zh-CN" sz="1200">
                <a:solidFill>
                  <a:schemeClr val="tx1"/>
                </a:solidFill>
                <a:latin typeface="Calibri" panose="020F0502020204030204" pitchFamily="34" charset="0"/>
                <a:cs typeface="Calibri" panose="020F0502020204030204" pitchFamily="34" charset="0"/>
              </a:rPr>
              <a:t>Speaker + IPC</a:t>
            </a:r>
          </a:p>
          <a:p>
            <a:pPr marL="571500" indent="-571500" algn="l">
              <a:lnSpc>
                <a:spcPct val="150000"/>
              </a:lnSpc>
              <a:buFont typeface="Arial" panose="020B0604020202020204" pitchFamily="34" charset="0"/>
              <a:buChar char="•"/>
            </a:pPr>
            <a:r>
              <a:rPr lang="en-US" altLang="zh-CN" sz="1200">
                <a:solidFill>
                  <a:schemeClr val="tx1"/>
                </a:solidFill>
                <a:latin typeface="Calibri" panose="020F0502020204030204" pitchFamily="34" charset="0"/>
                <a:cs typeface="Calibri" panose="020F0502020204030204" pitchFamily="34" charset="0"/>
              </a:rPr>
              <a:t>Speaker+ IPC+ NVR </a:t>
            </a:r>
          </a:p>
          <a:p>
            <a:pPr marL="571500" indent="-571500" algn="l">
              <a:lnSpc>
                <a:spcPct val="150000"/>
              </a:lnSpc>
              <a:buFont typeface="Arial" panose="020B0604020202020204" pitchFamily="34" charset="0"/>
              <a:buChar char="•"/>
            </a:pPr>
            <a:r>
              <a:rPr lang="en-US" altLang="zh-CN" sz="1200">
                <a:solidFill>
                  <a:schemeClr val="tx1"/>
                </a:solidFill>
                <a:latin typeface="Calibri" panose="020F0502020204030204" pitchFamily="34" charset="0"/>
                <a:cs typeface="Calibri" panose="020F0502020204030204" pitchFamily="34" charset="0"/>
              </a:rPr>
              <a:t>Speaker +IPC + Plat from software (HCP/HPP/HC)</a:t>
            </a:r>
          </a:p>
          <a:p>
            <a:pPr marL="571500" indent="-571500" algn="l">
              <a:lnSpc>
                <a:spcPct val="150000"/>
              </a:lnSpc>
              <a:buFont typeface="Arial" panose="020B0604020202020204" pitchFamily="34" charset="0"/>
              <a:buChar char="•"/>
            </a:pPr>
            <a:r>
              <a:rPr lang="en-US" altLang="zh-CN" sz="1200">
                <a:solidFill>
                  <a:schemeClr val="tx1"/>
                </a:solidFill>
                <a:latin typeface="Calibri" panose="020F0502020204030204" pitchFamily="34" charset="0"/>
                <a:cs typeface="Calibri" panose="020F0502020204030204" pitchFamily="34" charset="0"/>
              </a:rPr>
              <a:t>Speaker +IPC + NVR + Plat from software (HCP/HPP/HC)</a:t>
            </a:r>
            <a:endParaRPr lang="zh-CN" altLang="en-US" sz="1200">
              <a:solidFill>
                <a:schemeClr val="tx1"/>
              </a:solidFill>
              <a:latin typeface="Calibri" panose="020F0502020204030204" pitchFamily="34" charset="0"/>
              <a:cs typeface="Calibri" panose="020F0502020204030204" pitchFamily="34" charset="0"/>
            </a:endParaRPr>
          </a:p>
          <a:p>
            <a:r>
              <a:rPr lang="en-US" altLang="zh-CN" sz="1200" b="0" i="0" kern="1200" baseline="0">
                <a:solidFill>
                  <a:schemeClr val="tx1"/>
                </a:solidFill>
                <a:effectLst/>
                <a:latin typeface="+mn-lt"/>
                <a:ea typeface="+mn-ea"/>
                <a:cs typeface="+mn-cs"/>
              </a:rPr>
              <a:t>Application scenarios such as perimeter protection, danger prevention, smart hybrid light with speaker and so on.</a:t>
            </a:r>
          </a:p>
          <a:p>
            <a:endParaRPr lang="en-US" altLang="zh-CN"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3569818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bg>
      <p:bgPr>
        <a:gradFill flip="none" rotWithShape="1">
          <a:gsLst>
            <a:gs pos="0">
              <a:srgbClr val="2F2F7D"/>
            </a:gs>
            <a:gs pos="100000">
              <a:srgbClr val="16244B"/>
            </a:gs>
          </a:gsLst>
          <a:lin ang="27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7987" y="0"/>
            <a:ext cx="16047971" cy="6858000"/>
          </a:xfrm>
          <a:prstGeom prst="rect">
            <a:avLst/>
          </a:prstGeom>
        </p:spPr>
      </p:pic>
    </p:spTree>
    <p:extLst>
      <p:ext uri="{BB962C8B-B14F-4D97-AF65-F5344CB8AC3E}">
        <p14:creationId xmlns:p14="http://schemas.microsoft.com/office/powerpoint/2010/main" val="112121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3695700" cy="835025"/>
          </a:xfrm>
        </p:spPr>
        <p:txBody>
          <a:bodyPr>
            <a:normAutofit/>
          </a:bodyPr>
          <a:lstStyle>
            <a:lvl1pPr>
              <a:defRPr sz="2000">
                <a:latin typeface="Calibri" panose="020F0502020204030204" pitchFamily="34" charset="0"/>
                <a:cs typeface="Calibri" panose="020F0502020204030204" pitchFamily="34" charset="0"/>
              </a:defRPr>
            </a:lvl1pPr>
          </a:lstStyle>
          <a:p>
            <a:r>
              <a:rPr lang="zh-CN" altLang="en-US"/>
              <a:t>单击此处编辑母版标题样式</a:t>
            </a:r>
          </a:p>
        </p:txBody>
      </p:sp>
    </p:spTree>
    <p:extLst>
      <p:ext uri="{BB962C8B-B14F-4D97-AF65-F5344CB8AC3E}">
        <p14:creationId xmlns:p14="http://schemas.microsoft.com/office/powerpoint/2010/main" val="1494885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章节">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61616"/>
            <a:ext cx="12192000" cy="9119616"/>
          </a:xfrm>
          <a:prstGeom prst="rect">
            <a:avLst/>
          </a:prstGeom>
        </p:spPr>
      </p:pic>
    </p:spTree>
    <p:extLst>
      <p:ext uri="{BB962C8B-B14F-4D97-AF65-F5344CB8AC3E}">
        <p14:creationId xmlns:p14="http://schemas.microsoft.com/office/powerpoint/2010/main" val="979984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61616"/>
            <a:ext cx="12192000" cy="9119616"/>
          </a:xfrm>
          <a:prstGeom prst="rect">
            <a:avLst/>
          </a:prstGeom>
        </p:spPr>
      </p:pic>
    </p:spTree>
    <p:extLst>
      <p:ext uri="{BB962C8B-B14F-4D97-AF65-F5344CB8AC3E}">
        <p14:creationId xmlns:p14="http://schemas.microsoft.com/office/powerpoint/2010/main" val="3986563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bg>
      <p:bgPr>
        <a:gradFill flip="none" rotWithShape="1">
          <a:gsLst>
            <a:gs pos="0">
              <a:srgbClr val="2F2F7D"/>
            </a:gs>
            <a:gs pos="100000">
              <a:srgbClr val="16244B"/>
            </a:gs>
          </a:gsLst>
          <a:lin ang="27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61616"/>
            <a:ext cx="12192000" cy="9119616"/>
          </a:xfrm>
          <a:prstGeom prst="rect">
            <a:avLst/>
          </a:prstGeom>
        </p:spPr>
      </p:pic>
    </p:spTree>
    <p:extLst>
      <p:ext uri="{BB962C8B-B14F-4D97-AF65-F5344CB8AC3E}">
        <p14:creationId xmlns:p14="http://schemas.microsoft.com/office/powerpoint/2010/main" val="3958064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1个球">
    <p:bg>
      <p:bgPr>
        <a:gradFill flip="none" rotWithShape="1">
          <a:gsLst>
            <a:gs pos="0">
              <a:srgbClr val="2C2C76"/>
            </a:gs>
            <a:gs pos="100000">
              <a:srgbClr val="16244B"/>
            </a:gs>
          </a:gsLst>
          <a:lin ang="27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61616"/>
            <a:ext cx="12192000" cy="9119616"/>
          </a:xfrm>
          <a:prstGeom prst="rect">
            <a:avLst/>
          </a:prstGeom>
        </p:spPr>
      </p:pic>
    </p:spTree>
    <p:extLst>
      <p:ext uri="{BB962C8B-B14F-4D97-AF65-F5344CB8AC3E}">
        <p14:creationId xmlns:p14="http://schemas.microsoft.com/office/powerpoint/2010/main" val="1723520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4个球">
    <p:bg>
      <p:bgPr>
        <a:gradFill flip="none" rotWithShape="1">
          <a:gsLst>
            <a:gs pos="0">
              <a:srgbClr val="2F2F7D"/>
            </a:gs>
            <a:gs pos="100000">
              <a:srgbClr val="16244B"/>
            </a:gs>
          </a:gsLst>
          <a:lin ang="27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93562"/>
            <a:ext cx="12192000" cy="8014026"/>
          </a:xfrm>
          <a:prstGeom prst="rect">
            <a:avLst/>
          </a:prstGeom>
        </p:spPr>
      </p:pic>
    </p:spTree>
    <p:extLst>
      <p:ext uri="{BB962C8B-B14F-4D97-AF65-F5344CB8AC3E}">
        <p14:creationId xmlns:p14="http://schemas.microsoft.com/office/powerpoint/2010/main" val="1882062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个球">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89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EDE83-63CC-4B33-B715-3953EADE2100}"/>
              </a:ext>
            </a:extLst>
          </p:cNvPr>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2627400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个球">
    <p:bg>
      <p:bgPr>
        <a:gradFill flip="none" rotWithShape="1">
          <a:gsLst>
            <a:gs pos="0">
              <a:srgbClr val="2F2F7D"/>
            </a:gs>
            <a:gs pos="100000">
              <a:srgbClr val="16244B"/>
            </a:gs>
          </a:gsLst>
          <a:lin ang="2700000" scaled="1"/>
          <a:tileRect/>
        </a:gradFill>
        <a:effectLst/>
      </p:bgPr>
    </p:bg>
    <p:spTree>
      <p:nvGrpSpPr>
        <p:cNvPr id="1" name=""/>
        <p:cNvGrpSpPr/>
        <p:nvPr/>
      </p:nvGrpSpPr>
      <p:grpSpPr>
        <a:xfrm>
          <a:off x="0" y="0"/>
          <a:ext cx="0" cy="0"/>
          <a:chOff x="0" y="0"/>
          <a:chExt cx="0" cy="0"/>
        </a:xfrm>
      </p:grpSpPr>
      <p:sp>
        <p:nvSpPr>
          <p:cNvPr id="13" name="椭圆 12">
            <a:extLst>
              <a:ext uri="{FF2B5EF4-FFF2-40B4-BE49-F238E27FC236}">
                <a16:creationId xmlns:a16="http://schemas.microsoft.com/office/drawing/2014/main" id="{2B7E0D59-E76C-4BCE-AAC6-8AD4CB1DFAA6}"/>
              </a:ext>
            </a:extLst>
          </p:cNvPr>
          <p:cNvSpPr/>
          <p:nvPr userDrawn="1"/>
        </p:nvSpPr>
        <p:spPr>
          <a:xfrm>
            <a:off x="-402544" y="-397407"/>
            <a:ext cx="2895600" cy="2895600"/>
          </a:xfrm>
          <a:prstGeom prst="ellipse">
            <a:avLst/>
          </a:prstGeom>
          <a:gradFill>
            <a:gsLst>
              <a:gs pos="100000">
                <a:srgbClr val="492F87"/>
              </a:gs>
              <a:gs pos="43300">
                <a:srgbClr val="485FB7">
                  <a:alpha val="7000"/>
                </a:srgbClr>
              </a:gs>
              <a:gs pos="0">
                <a:srgbClr val="4884DC">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D761C1F3-DE13-4A95-85B5-F7A2A5286723}"/>
              </a:ext>
            </a:extLst>
          </p:cNvPr>
          <p:cNvSpPr/>
          <p:nvPr userDrawn="1"/>
        </p:nvSpPr>
        <p:spPr>
          <a:xfrm>
            <a:off x="198852" y="2231493"/>
            <a:ext cx="1108607" cy="1108607"/>
          </a:xfrm>
          <a:prstGeom prst="ellipse">
            <a:avLst/>
          </a:prstGeom>
          <a:gradFill>
            <a:gsLst>
              <a:gs pos="100000">
                <a:srgbClr val="492F87">
                  <a:alpha val="0"/>
                </a:srgbClr>
              </a:gs>
              <a:gs pos="52800">
                <a:srgbClr val="4957AF">
                  <a:alpha val="59000"/>
                </a:srgbClr>
              </a:gs>
              <a:gs pos="0">
                <a:srgbClr val="4884DC">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E3AC27A7-5B1F-4999-B57F-DE714C47281C}"/>
              </a:ext>
            </a:extLst>
          </p:cNvPr>
          <p:cNvSpPr/>
          <p:nvPr userDrawn="1"/>
        </p:nvSpPr>
        <p:spPr>
          <a:xfrm>
            <a:off x="4935952" y="4682593"/>
            <a:ext cx="2895600" cy="2895600"/>
          </a:xfrm>
          <a:prstGeom prst="ellipse">
            <a:avLst/>
          </a:prstGeom>
          <a:gradFill>
            <a:gsLst>
              <a:gs pos="100000">
                <a:srgbClr val="492F87">
                  <a:alpha val="0"/>
                </a:srgbClr>
              </a:gs>
              <a:gs pos="52800">
                <a:srgbClr val="4957AF">
                  <a:alpha val="32000"/>
                </a:srgbClr>
              </a:gs>
              <a:gs pos="0">
                <a:srgbClr val="4884DC">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AB5CE7F4-5DA0-48D7-B3F1-0430C271ADE5}"/>
              </a:ext>
            </a:extLst>
          </p:cNvPr>
          <p:cNvSpPr/>
          <p:nvPr userDrawn="1"/>
        </p:nvSpPr>
        <p:spPr>
          <a:xfrm>
            <a:off x="9728200" y="5495393"/>
            <a:ext cx="897352" cy="897352"/>
          </a:xfrm>
          <a:prstGeom prst="ellipse">
            <a:avLst/>
          </a:prstGeom>
          <a:gradFill>
            <a:gsLst>
              <a:gs pos="100000">
                <a:srgbClr val="492F87">
                  <a:alpha val="0"/>
                </a:srgbClr>
              </a:gs>
              <a:gs pos="52800">
                <a:srgbClr val="4957AF">
                  <a:alpha val="32000"/>
                </a:srgbClr>
              </a:gs>
              <a:gs pos="0">
                <a:srgbClr val="4884DC">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72944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611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7" r:id="rId9"/>
    <p:sldLayoutId id="214748367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30.png"/><Relationship Id="rId18" Type="http://schemas.openxmlformats.org/officeDocument/2006/relationships/image" Target="../media/image7.png"/><Relationship Id="rId3" Type="http://schemas.openxmlformats.org/officeDocument/2006/relationships/notesSlide" Target="../notesSlides/notesSlide10.xml"/><Relationship Id="rId7" Type="http://schemas.microsoft.com/office/2007/relationships/hdphoto" Target="../media/hdphoto4.wdp"/><Relationship Id="rId12" Type="http://schemas.openxmlformats.org/officeDocument/2006/relationships/image" Target="../media/image60.png"/><Relationship Id="rId17" Type="http://schemas.openxmlformats.org/officeDocument/2006/relationships/image" Target="../media/image64.png"/><Relationship Id="rId2" Type="http://schemas.openxmlformats.org/officeDocument/2006/relationships/slideLayout" Target="../slideLayouts/slideLayout5.xml"/><Relationship Id="rId16" Type="http://schemas.openxmlformats.org/officeDocument/2006/relationships/image" Target="../media/image63.jpeg"/><Relationship Id="rId1" Type="http://schemas.openxmlformats.org/officeDocument/2006/relationships/tags" Target="../tags/tag2.xml"/><Relationship Id="rId6" Type="http://schemas.openxmlformats.org/officeDocument/2006/relationships/image" Target="../media/image57.png"/><Relationship Id="rId11" Type="http://schemas.microsoft.com/office/2007/relationships/hdphoto" Target="../media/hdphoto6.wdp"/><Relationship Id="rId5" Type="http://schemas.openxmlformats.org/officeDocument/2006/relationships/image" Target="../media/image56.png"/><Relationship Id="rId15" Type="http://schemas.openxmlformats.org/officeDocument/2006/relationships/image" Target="../media/image62.png"/><Relationship Id="rId10" Type="http://schemas.openxmlformats.org/officeDocument/2006/relationships/image" Target="../media/image59.png"/><Relationship Id="rId19" Type="http://schemas.microsoft.com/office/2007/relationships/hdphoto" Target="../media/hdphoto1.wdp"/><Relationship Id="rId4" Type="http://schemas.openxmlformats.org/officeDocument/2006/relationships/image" Target="../media/image55.png"/><Relationship Id="rId9" Type="http://schemas.microsoft.com/office/2007/relationships/hdphoto" Target="../media/hdphoto5.wdp"/><Relationship Id="rId14"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0.png"/><Relationship Id="rId3" Type="http://schemas.openxmlformats.org/officeDocument/2006/relationships/notesSlide" Target="../notesSlides/notesSlide11.xml"/><Relationship Id="rId7" Type="http://schemas.openxmlformats.org/officeDocument/2006/relationships/image" Target="../media/image67.png"/><Relationship Id="rId12" Type="http://schemas.openxmlformats.org/officeDocument/2006/relationships/image" Target="../media/image21.png"/><Relationship Id="rId2" Type="http://schemas.openxmlformats.org/officeDocument/2006/relationships/slideLayout" Target="../slideLayouts/slideLayout3.xml"/><Relationship Id="rId16" Type="http://schemas.microsoft.com/office/2007/relationships/hdphoto" Target="../media/hdphoto1.wdp"/><Relationship Id="rId1" Type="http://schemas.openxmlformats.org/officeDocument/2006/relationships/tags" Target="../tags/tag3.xml"/><Relationship Id="rId6" Type="http://schemas.openxmlformats.org/officeDocument/2006/relationships/image" Target="../media/image66.png"/><Relationship Id="rId11" Type="http://schemas.openxmlformats.org/officeDocument/2006/relationships/image" Target="../media/image17.png"/><Relationship Id="rId5" Type="http://schemas.microsoft.com/office/2007/relationships/hdphoto" Target="../media/hdphoto7.wdp"/><Relationship Id="rId15" Type="http://schemas.openxmlformats.org/officeDocument/2006/relationships/image" Target="../media/image7.png"/><Relationship Id="rId10" Type="http://schemas.openxmlformats.org/officeDocument/2006/relationships/image" Target="../media/image69.png"/><Relationship Id="rId4" Type="http://schemas.openxmlformats.org/officeDocument/2006/relationships/image" Target="../media/image65.png"/><Relationship Id="rId9" Type="http://schemas.microsoft.com/office/2007/relationships/hdphoto" Target="../media/hdphoto8.wdp"/><Relationship Id="rId14" Type="http://schemas.openxmlformats.org/officeDocument/2006/relationships/image" Target="../media/image71.pn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8.png"/><Relationship Id="rId3" Type="http://schemas.openxmlformats.org/officeDocument/2006/relationships/notesSlide" Target="../notesSlides/notesSlide12.xml"/><Relationship Id="rId7" Type="http://schemas.openxmlformats.org/officeDocument/2006/relationships/image" Target="../media/image75.png"/><Relationship Id="rId12" Type="http://schemas.microsoft.com/office/2007/relationships/hdphoto" Target="../media/hdphoto9.wdp"/><Relationship Id="rId17" Type="http://schemas.openxmlformats.org/officeDocument/2006/relationships/image" Target="../media/image79.png"/><Relationship Id="rId2" Type="http://schemas.openxmlformats.org/officeDocument/2006/relationships/slideLayout" Target="../slideLayouts/slideLayout5.xml"/><Relationship Id="rId16" Type="http://schemas.microsoft.com/office/2007/relationships/hdphoto" Target="../media/hdphoto1.wdp"/><Relationship Id="rId1" Type="http://schemas.openxmlformats.org/officeDocument/2006/relationships/tags" Target="../tags/tag4.xml"/><Relationship Id="rId6" Type="http://schemas.openxmlformats.org/officeDocument/2006/relationships/image" Target="../media/image74.png"/><Relationship Id="rId11" Type="http://schemas.openxmlformats.org/officeDocument/2006/relationships/image" Target="../media/image77.png"/><Relationship Id="rId5" Type="http://schemas.openxmlformats.org/officeDocument/2006/relationships/image" Target="../media/image73.png"/><Relationship Id="rId15" Type="http://schemas.openxmlformats.org/officeDocument/2006/relationships/image" Target="../media/image7.png"/><Relationship Id="rId10" Type="http://schemas.openxmlformats.org/officeDocument/2006/relationships/image" Target="../media/image76.png"/><Relationship Id="rId4" Type="http://schemas.openxmlformats.org/officeDocument/2006/relationships/image" Target="../media/image72.png"/><Relationship Id="rId9" Type="http://schemas.microsoft.com/office/2007/relationships/hdphoto" Target="../media/hdphoto7.wdp"/><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85.png"/><Relationship Id="rId3" Type="http://schemas.openxmlformats.org/officeDocument/2006/relationships/image" Target="../media/image30.png"/><Relationship Id="rId7" Type="http://schemas.openxmlformats.org/officeDocument/2006/relationships/image" Target="../media/image83.png"/><Relationship Id="rId12"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82.png"/><Relationship Id="rId11" Type="http://schemas.openxmlformats.org/officeDocument/2006/relationships/image" Target="../media/image64.png"/><Relationship Id="rId5" Type="http://schemas.openxmlformats.org/officeDocument/2006/relationships/image" Target="../media/image81.png"/><Relationship Id="rId15" Type="http://schemas.microsoft.com/office/2007/relationships/hdphoto" Target="../media/hdphoto1.wdp"/><Relationship Id="rId10" Type="http://schemas.openxmlformats.org/officeDocument/2006/relationships/image" Target="../media/image36.png"/><Relationship Id="rId4" Type="http://schemas.openxmlformats.org/officeDocument/2006/relationships/image" Target="../media/image80.png"/><Relationship Id="rId9" Type="http://schemas.openxmlformats.org/officeDocument/2006/relationships/image" Target="../media/image63.jpeg"/><Relationship Id="rId1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84.png"/><Relationship Id="rId18" Type="http://schemas.microsoft.com/office/2007/relationships/hdphoto" Target="../media/hdphoto13.wdp"/><Relationship Id="rId3" Type="http://schemas.openxmlformats.org/officeDocument/2006/relationships/notesSlide" Target="../notesSlides/notesSlide15.xml"/><Relationship Id="rId7" Type="http://schemas.openxmlformats.org/officeDocument/2006/relationships/image" Target="../media/image88.png"/><Relationship Id="rId12" Type="http://schemas.microsoft.com/office/2007/relationships/hdphoto" Target="../media/hdphoto11.wdp"/><Relationship Id="rId17" Type="http://schemas.openxmlformats.org/officeDocument/2006/relationships/image" Target="../media/image92.png"/><Relationship Id="rId2" Type="http://schemas.openxmlformats.org/officeDocument/2006/relationships/slideLayout" Target="../slideLayouts/slideLayout5.xml"/><Relationship Id="rId16" Type="http://schemas.openxmlformats.org/officeDocument/2006/relationships/image" Target="../media/image63.jpeg"/><Relationship Id="rId20" Type="http://schemas.microsoft.com/office/2007/relationships/hdphoto" Target="../media/hdphoto1.wdp"/><Relationship Id="rId1" Type="http://schemas.openxmlformats.org/officeDocument/2006/relationships/tags" Target="../tags/tag6.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64.png"/><Relationship Id="rId10" Type="http://schemas.openxmlformats.org/officeDocument/2006/relationships/image" Target="../media/image90.png"/><Relationship Id="rId19"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89.png"/><Relationship Id="rId14"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6.xml"/><Relationship Id="rId7" Type="http://schemas.openxmlformats.org/officeDocument/2006/relationships/image" Target="../media/image7.pn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8" Type="http://schemas.openxmlformats.org/officeDocument/2006/relationships/image" Target="../media/image101.png"/><Relationship Id="rId13" Type="http://schemas.microsoft.com/office/2007/relationships/hdphoto" Target="../media/hdphoto14.wdp"/><Relationship Id="rId18" Type="http://schemas.microsoft.com/office/2007/relationships/hdphoto" Target="../media/hdphoto1.wdp"/><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87.png"/><Relationship Id="rId17" Type="http://schemas.openxmlformats.org/officeDocument/2006/relationships/image" Target="../media/image7.png"/><Relationship Id="rId2" Type="http://schemas.openxmlformats.org/officeDocument/2006/relationships/notesSlide" Target="../notesSlides/notesSlide17.xml"/><Relationship Id="rId16"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99.png"/><Relationship Id="rId11" Type="http://schemas.openxmlformats.org/officeDocument/2006/relationships/image" Target="../media/image103.png"/><Relationship Id="rId5" Type="http://schemas.openxmlformats.org/officeDocument/2006/relationships/image" Target="../media/image98.png"/><Relationship Id="rId15" Type="http://schemas.openxmlformats.org/officeDocument/2006/relationships/image" Target="../media/image105.png"/><Relationship Id="rId10" Type="http://schemas.openxmlformats.org/officeDocument/2006/relationships/image" Target="../media/image30.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4.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0.png"/><Relationship Id="rId3" Type="http://schemas.openxmlformats.org/officeDocument/2006/relationships/notesSlide" Target="../notesSlides/notesSlide18.xml"/><Relationship Id="rId7" Type="http://schemas.openxmlformats.org/officeDocument/2006/relationships/image" Target="../media/image106.png"/><Relationship Id="rId12" Type="http://schemas.openxmlformats.org/officeDocument/2006/relationships/image" Target="../media/image109.pn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102.png"/><Relationship Id="rId11" Type="http://schemas.openxmlformats.org/officeDocument/2006/relationships/image" Target="../media/image108.png"/><Relationship Id="rId5" Type="http://schemas.openxmlformats.org/officeDocument/2006/relationships/image" Target="../media/image105.png"/><Relationship Id="rId15" Type="http://schemas.microsoft.com/office/2007/relationships/hdphoto" Target="../media/hdphoto1.wdp"/><Relationship Id="rId10" Type="http://schemas.microsoft.com/office/2007/relationships/hdphoto" Target="../media/hdphoto15.wdp"/><Relationship Id="rId4" Type="http://schemas.openxmlformats.org/officeDocument/2006/relationships/image" Target="../media/image16.png"/><Relationship Id="rId9" Type="http://schemas.openxmlformats.org/officeDocument/2006/relationships/image" Target="../media/image107.png"/><Relationship Id="rId1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notesSlide" Target="../notesSlides/notesSlide19.xml"/><Relationship Id="rId7" Type="http://schemas.microsoft.com/office/2007/relationships/hdphoto" Target="../media/hdphoto16.wdp"/><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12.png"/><Relationship Id="rId11" Type="http://schemas.microsoft.com/office/2007/relationships/hdphoto" Target="../media/hdphoto1.wdp"/><Relationship Id="rId5" Type="http://schemas.openxmlformats.org/officeDocument/2006/relationships/image" Target="../media/image111.emf"/><Relationship Id="rId10" Type="http://schemas.openxmlformats.org/officeDocument/2006/relationships/image" Target="../media/image7.png"/><Relationship Id="rId4" Type="http://schemas.openxmlformats.org/officeDocument/2006/relationships/image" Target="../media/image110.png"/><Relationship Id="rId9" Type="http://schemas.microsoft.com/office/2007/relationships/hdphoto" Target="../media/hdphoto17.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20.xml"/><Relationship Id="rId7" Type="http://schemas.openxmlformats.org/officeDocument/2006/relationships/image" Target="../media/image116.png"/><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115.png"/><Relationship Id="rId5" Type="http://schemas.openxmlformats.org/officeDocument/2006/relationships/image" Target="../media/image17.png"/><Relationship Id="rId10" Type="http://schemas.microsoft.com/office/2007/relationships/hdphoto" Target="../media/hdphoto1.wdp"/><Relationship Id="rId4" Type="http://schemas.openxmlformats.org/officeDocument/2006/relationships/image" Target="../media/image114.pn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wdp"/><Relationship Id="rId3" Type="http://schemas.openxmlformats.org/officeDocument/2006/relationships/notesSlide" Target="../notesSlides/notesSlide21.xml"/><Relationship Id="rId7" Type="http://schemas.openxmlformats.org/officeDocument/2006/relationships/image" Target="../media/image28.png"/><Relationship Id="rId12"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118.png"/><Relationship Id="rId11" Type="http://schemas.openxmlformats.org/officeDocument/2006/relationships/image" Target="../media/image121.png"/><Relationship Id="rId5" Type="http://schemas.openxmlformats.org/officeDocument/2006/relationships/image" Target="../media/image27.png"/><Relationship Id="rId10" Type="http://schemas.openxmlformats.org/officeDocument/2006/relationships/image" Target="../media/image120.png"/><Relationship Id="rId4" Type="http://schemas.openxmlformats.org/officeDocument/2006/relationships/image" Target="../media/image117.png"/><Relationship Id="rId9" Type="http://schemas.openxmlformats.org/officeDocument/2006/relationships/image" Target="../media/image119.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23.xml"/><Relationship Id="rId7"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123.png"/><Relationship Id="rId11" Type="http://schemas.microsoft.com/office/2007/relationships/hdphoto" Target="../media/hdphoto1.wdp"/><Relationship Id="rId5" Type="http://schemas.openxmlformats.org/officeDocument/2006/relationships/image" Target="../media/image122.png"/><Relationship Id="rId10" Type="http://schemas.openxmlformats.org/officeDocument/2006/relationships/image" Target="../media/image7.png"/><Relationship Id="rId4" Type="http://schemas.openxmlformats.org/officeDocument/2006/relationships/image" Target="../media/image119.png"/><Relationship Id="rId9" Type="http://schemas.openxmlformats.org/officeDocument/2006/relationships/image" Target="../media/image118.png"/></Relationships>
</file>

<file path=ppt/slides/_rels/slide24.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notesSlide" Target="../notesSlides/notesSlide24.xml"/><Relationship Id="rId7" Type="http://schemas.openxmlformats.org/officeDocument/2006/relationships/image" Target="../media/image128.png"/><Relationship Id="rId12"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127.png"/><Relationship Id="rId11" Type="http://schemas.openxmlformats.org/officeDocument/2006/relationships/image" Target="../media/image7.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32.png"/><Relationship Id="rId5" Type="http://schemas.openxmlformats.org/officeDocument/2006/relationships/image" Target="../media/image21.png"/><Relationship Id="rId4" Type="http://schemas.openxmlformats.org/officeDocument/2006/relationships/image" Target="../media/image16.png"/><Relationship Id="rId9"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24.png"/><Relationship Id="rId5" Type="http://schemas.openxmlformats.org/officeDocument/2006/relationships/image" Target="../media/image14.png"/><Relationship Id="rId4" Type="http://schemas.openxmlformats.org/officeDocument/2006/relationships/image" Target="../media/image133.png"/></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5.png"/><Relationship Id="rId5" Type="http://schemas.openxmlformats.org/officeDocument/2006/relationships/image" Target="../media/image30.png"/><Relationship Id="rId15" Type="http://schemas.microsoft.com/office/2007/relationships/hdphoto" Target="../media/hdphoto1.wdp"/><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7.png"/><Relationship Id="rId3" Type="http://schemas.microsoft.com/office/2018/10/relationships/comments" Target="../comments/modernComment_1DA_BCB5E221.xml"/><Relationship Id="rId7" Type="http://schemas.openxmlformats.org/officeDocument/2006/relationships/image" Target="../media/image10.tiff"/><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microsoft.com/office/2007/relationships/hdphoto" Target="../media/hdphoto2.wdp"/><Relationship Id="rId15" Type="http://schemas.openxmlformats.org/officeDocument/2006/relationships/image" Target="../media/image18.png"/><Relationship Id="rId10" Type="http://schemas.openxmlformats.org/officeDocument/2006/relationships/image" Target="../media/image13.png"/><Relationship Id="rId19"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3.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16.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microsoft.com/office/2007/relationships/hdphoto" Target="../media/hdphoto1.wdp"/><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jpeg"/><Relationship Id="rId10" Type="http://schemas.microsoft.com/office/2007/relationships/hdphoto" Target="../media/hdphoto1.wdp"/><Relationship Id="rId4" Type="http://schemas.openxmlformats.org/officeDocument/2006/relationships/image" Target="../media/image39.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emf"/><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7.png"/><Relationship Id="rId10" Type="http://schemas.microsoft.com/office/2007/relationships/hdphoto" Target="../media/hdphoto1.wdp"/><Relationship Id="rId4" Type="http://schemas.openxmlformats.org/officeDocument/2006/relationships/image" Target="../media/image44.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9.png"/><Relationship Id="rId18" Type="http://schemas.openxmlformats.org/officeDocument/2006/relationships/image" Target="../media/image7.png"/><Relationship Id="rId3" Type="http://schemas.openxmlformats.org/officeDocument/2006/relationships/notesSlide" Target="../notesSlides/notesSlide9.xml"/><Relationship Id="rId7" Type="http://schemas.openxmlformats.org/officeDocument/2006/relationships/image" Target="../media/image49.png"/><Relationship Id="rId12" Type="http://schemas.microsoft.com/office/2007/relationships/hdphoto" Target="../media/hdphoto2.wdp"/><Relationship Id="rId17" Type="http://schemas.openxmlformats.org/officeDocument/2006/relationships/image" Target="../media/image54.png"/><Relationship Id="rId2" Type="http://schemas.openxmlformats.org/officeDocument/2006/relationships/slideLayout" Target="../slideLayouts/slideLayout5.xml"/><Relationship Id="rId16" Type="http://schemas.openxmlformats.org/officeDocument/2006/relationships/image" Target="../media/image53.png"/><Relationship Id="rId1" Type="http://schemas.openxmlformats.org/officeDocument/2006/relationships/tags" Target="../tags/tag1.xml"/><Relationship Id="rId6" Type="http://schemas.openxmlformats.org/officeDocument/2006/relationships/image" Target="../media/image48.png"/><Relationship Id="rId11" Type="http://schemas.openxmlformats.org/officeDocument/2006/relationships/image" Target="../media/image8.png"/><Relationship Id="rId5" Type="http://schemas.openxmlformats.org/officeDocument/2006/relationships/image" Target="../media/image47.png"/><Relationship Id="rId15" Type="http://schemas.openxmlformats.org/officeDocument/2006/relationships/image" Target="../media/image11.png"/><Relationship Id="rId10" Type="http://schemas.openxmlformats.org/officeDocument/2006/relationships/image" Target="../media/image52.png"/><Relationship Id="rId19" Type="http://schemas.microsoft.com/office/2007/relationships/hdphoto" Target="../media/hdphoto1.wdp"/><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80808AE-9F7B-4177-BE3C-4C1EF1C8E0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42400" y="-112594"/>
            <a:ext cx="2884044" cy="2039712"/>
          </a:xfrm>
          <a:prstGeom prst="rect">
            <a:avLst/>
          </a:prstGeom>
        </p:spPr>
      </p:pic>
      <p:sp>
        <p:nvSpPr>
          <p:cNvPr id="27" name="文本框 26">
            <a:extLst>
              <a:ext uri="{FF2B5EF4-FFF2-40B4-BE49-F238E27FC236}">
                <a16:creationId xmlns:a16="http://schemas.microsoft.com/office/drawing/2014/main" id="{BF6F66D1-56F5-4E65-A86C-CCB3734C94C8}"/>
              </a:ext>
            </a:extLst>
          </p:cNvPr>
          <p:cNvSpPr txBox="1"/>
          <p:nvPr/>
        </p:nvSpPr>
        <p:spPr>
          <a:xfrm>
            <a:off x="961678" y="3020037"/>
            <a:ext cx="4424218" cy="503408"/>
          </a:xfrm>
          <a:prstGeom prst="rect">
            <a:avLst/>
          </a:prstGeom>
          <a:noFill/>
        </p:spPr>
        <p:txBody>
          <a:bodyPr wrap="square" rtlCol="0">
            <a:spAutoFit/>
          </a:bodyPr>
          <a:lstStyle/>
          <a:p>
            <a:pPr>
              <a:lnSpc>
                <a:spcPct val="150000"/>
              </a:lnSpc>
            </a:pPr>
            <a:r>
              <a:rPr lang="en-US" altLang="zh-CN" sz="2000" b="1">
                <a:solidFill>
                  <a:srgbClr val="FFC000"/>
                </a:solidFill>
                <a:latin typeface="Gilroy Medium" panose="00000600000000000000" pitchFamily="50" charset="0"/>
                <a:ea typeface="微软雅黑" panose="020B0503020204020204" pitchFamily="34" charset="-122"/>
                <a:cs typeface="Helvetica Now Text Bold" panose="020B0604030202020204" charset="0"/>
              </a:rPr>
              <a:t>Hikvision EU Product Team</a:t>
            </a:r>
          </a:p>
        </p:txBody>
      </p:sp>
      <p:sp>
        <p:nvSpPr>
          <p:cNvPr id="33" name="ïṡḻîḑê">
            <a:extLst>
              <a:ext uri="{FF2B5EF4-FFF2-40B4-BE49-F238E27FC236}">
                <a16:creationId xmlns:a16="http://schemas.microsoft.com/office/drawing/2014/main" id="{136A63C2-C762-4337-B29E-51101A386F96}"/>
              </a:ext>
            </a:extLst>
          </p:cNvPr>
          <p:cNvSpPr txBox="1"/>
          <p:nvPr/>
        </p:nvSpPr>
        <p:spPr bwMode="auto">
          <a:xfrm>
            <a:off x="961678" y="1354897"/>
            <a:ext cx="7681192" cy="148717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defTabSz="913765" rtl="0" eaLnBrk="1" fontAlgn="auto" latinLnBrk="0" hangingPunct="1">
              <a:lnSpc>
                <a:spcPct val="100000"/>
              </a:lnSpc>
              <a:spcBef>
                <a:spcPct val="0"/>
              </a:spcBef>
              <a:spcAft>
                <a:spcPts val="0"/>
              </a:spcAft>
              <a:buClrTx/>
              <a:buSzTx/>
              <a:buFontTx/>
              <a:buNone/>
              <a:tabLst/>
              <a:defRPr/>
            </a:pPr>
            <a:r>
              <a:rPr kumimoji="0" lang="en-US" altLang="zh-CN" sz="5400" b="1" i="0" u="none" strike="noStrike" kern="1200" cap="none" spc="0" normalizeH="0" baseline="0" noProof="0">
                <a:ln>
                  <a:noFill/>
                </a:ln>
                <a:gradFill>
                  <a:gsLst>
                    <a:gs pos="75000">
                      <a:srgbClr val="ADF5FD"/>
                    </a:gs>
                    <a:gs pos="19000">
                      <a:prstClr val="white"/>
                    </a:gs>
                  </a:gsLst>
                  <a:lin ang="5400000" scaled="0"/>
                </a:gradFill>
                <a:effectLst/>
                <a:uLnTx/>
                <a:uFillTx/>
                <a:latin typeface="Gilroy Black" panose="00000A00000000000000" pitchFamily="50" charset="0"/>
                <a:ea typeface="微软雅黑" panose="020B0503020204020204" pitchFamily="34" charset="-122"/>
                <a:cs typeface="Calibri" panose="020F0502020204030204" pitchFamily="34" charset="0"/>
                <a:sym typeface="Helvetica Now Text" panose="020B0604030202020204" pitchFamily="34" charset="0"/>
              </a:rPr>
              <a:t>Hikvision Audio </a:t>
            </a:r>
            <a:r>
              <a:rPr lang="en-US" altLang="zh-CN" sz="5400" b="1">
                <a:gradFill>
                  <a:gsLst>
                    <a:gs pos="75000">
                      <a:srgbClr val="ADF5FD"/>
                    </a:gs>
                    <a:gs pos="19000">
                      <a:prstClr val="white"/>
                    </a:gs>
                  </a:gsLst>
                  <a:lin ang="5400000" scaled="0"/>
                </a:gradFill>
                <a:latin typeface="Gilroy Black" panose="00000A00000000000000" pitchFamily="50" charset="0"/>
                <a:ea typeface="微软雅黑" panose="020B0503020204020204" pitchFamily="34" charset="-122"/>
                <a:cs typeface="Calibri" panose="020F0502020204030204" pitchFamily="34" charset="0"/>
                <a:sym typeface="Helvetica Now Text" panose="020B0604030202020204" pitchFamily="34" charset="0"/>
              </a:rPr>
              <a:t>Products</a:t>
            </a:r>
          </a:p>
        </p:txBody>
      </p:sp>
    </p:spTree>
    <p:extLst>
      <p:ext uri="{BB962C8B-B14F-4D97-AF65-F5344CB8AC3E}">
        <p14:creationId xmlns:p14="http://schemas.microsoft.com/office/powerpoint/2010/main" val="1390463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ounded Rectangle 167"/>
          <p:cNvSpPr/>
          <p:nvPr/>
        </p:nvSpPr>
        <p:spPr>
          <a:xfrm>
            <a:off x="480841" y="3352462"/>
            <a:ext cx="4802361" cy="921192"/>
          </a:xfrm>
          <a:prstGeom prst="roundRect">
            <a:avLst/>
          </a:prstGeom>
          <a:solidFill>
            <a:schemeClr val="accent1">
              <a:lumMod val="60000"/>
              <a:lumOff val="40000"/>
              <a:alpha val="30000"/>
            </a:schemeClr>
          </a:solidFill>
          <a:ln w="3175" cap="flat" cmpd="sng" algn="ctr">
            <a:noFill/>
            <a:prstDash val="solid"/>
            <a:miter lim="800000"/>
          </a:ln>
          <a:effectLst/>
        </p:spPr>
        <p:txBody>
          <a:bodyPr rtlCol="0" anchor="ctr"/>
          <a:lstStyle/>
          <a:p>
            <a:pPr algn="ctr" defTabSz="407503" hangingPunct="0">
              <a:defRPr/>
            </a:pPr>
            <a:endParaRPr lang="en-GB" sz="1200" kern="0">
              <a:solidFill>
                <a:schemeClr val="bg1"/>
              </a:solidFill>
              <a:latin typeface="Calibri" panose="020F0502020204030204" pitchFamily="34" charset="0"/>
              <a:ea typeface="等线"/>
              <a:cs typeface="Calibri" panose="020F0502020204030204" pitchFamily="34" charset="0"/>
              <a:sym typeface="Helvetica Neue" panose="02000503000000020004"/>
            </a:endParaRPr>
          </a:p>
        </p:txBody>
      </p:sp>
      <p:sp>
        <p:nvSpPr>
          <p:cNvPr id="48" name="标题 3"/>
          <p:cNvSpPr txBox="1">
            <a:spLocks/>
          </p:cNvSpPr>
          <p:nvPr/>
        </p:nvSpPr>
        <p:spPr>
          <a:xfrm>
            <a:off x="429121" y="157049"/>
            <a:ext cx="5554662" cy="6668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l">
              <a:defRPr sz="7200" b="1" kern="1200">
                <a:solidFill>
                  <a:srgbClr val="003FCC"/>
                </a:solidFill>
                <a:latin typeface="Calibri" panose="020F0502020204030204" pitchFamily="34" charset="0"/>
                <a:ea typeface="微软雅黑"/>
                <a:cs typeface="Calibri" panose="020F0502020204030204" pitchFamily="34" charset="0"/>
              </a:defRPr>
            </a:lvl1pPr>
          </a:lstStyle>
          <a:p>
            <a:r>
              <a:rPr lang="en-US" altLang="zh-CN" sz="4000">
                <a:solidFill>
                  <a:srgbClr val="5189F0"/>
                </a:solidFill>
                <a:ea typeface="等线" panose="02010600030101010101" pitchFamily="2" charset="-122"/>
                <a:sym typeface="+mn-lt"/>
              </a:rPr>
              <a:t>Key Features – </a:t>
            </a:r>
            <a:r>
              <a:rPr lang="en-US" altLang="zh-CN" sz="2800">
                <a:solidFill>
                  <a:srgbClr val="5189F0"/>
                </a:solidFill>
                <a:ea typeface="等线" panose="02010600030101010101" pitchFamily="2" charset="-122"/>
                <a:sym typeface="+mn-lt"/>
              </a:rPr>
              <a:t>Two-way Audio</a:t>
            </a:r>
            <a:endParaRPr lang="en-US" altLang="en-US" sz="4000">
              <a:solidFill>
                <a:srgbClr val="5189F0"/>
              </a:solidFill>
              <a:ea typeface="等线" panose="02010600030101010101" pitchFamily="2" charset="-122"/>
              <a:sym typeface="+mn-lt"/>
            </a:endParaRPr>
          </a:p>
        </p:txBody>
      </p:sp>
      <p:sp>
        <p:nvSpPr>
          <p:cNvPr id="23" name="矩形 22"/>
          <p:cNvSpPr/>
          <p:nvPr/>
        </p:nvSpPr>
        <p:spPr>
          <a:xfrm>
            <a:off x="2760754" y="1857658"/>
            <a:ext cx="2604862" cy="830997"/>
          </a:xfrm>
          <a:prstGeom prst="rect">
            <a:avLst/>
          </a:prstGeom>
        </p:spPr>
        <p:txBody>
          <a:bodyPr wrap="square">
            <a:spAutoFit/>
          </a:bodyPr>
          <a:lstStyle/>
          <a:p>
            <a:pPr defTabSz="1219200" hangingPunct="0">
              <a:defRPr/>
            </a:pPr>
            <a:r>
              <a:rPr lang="en-US" altLang="zh-CN" sz="1600" kern="0">
                <a:solidFill>
                  <a:schemeClr val="bg1"/>
                </a:solidFill>
                <a:latin typeface="Calibri" panose="020F0502020204030204" pitchFamily="34" charset="0"/>
                <a:cs typeface="Calibri" panose="020F0502020204030204" pitchFamily="34" charset="0"/>
                <a:sym typeface="Helvetica Neue" panose="02000503000000020004"/>
              </a:rPr>
              <a:t>Support </a:t>
            </a:r>
            <a:r>
              <a:rPr lang="en-US" altLang="zh-CN" sz="1600" b="1" kern="0">
                <a:solidFill>
                  <a:schemeClr val="bg1"/>
                </a:solidFill>
                <a:latin typeface="Calibri" panose="020F0502020204030204" pitchFamily="34" charset="0"/>
                <a:cs typeface="Calibri" panose="020F0502020204030204" pitchFamily="34" charset="0"/>
                <a:sym typeface="Helvetica Neue" panose="02000503000000020004"/>
              </a:rPr>
              <a:t>SIP protocol </a:t>
            </a:r>
            <a:r>
              <a:rPr lang="en-US" altLang="zh-CN" sz="1600">
                <a:solidFill>
                  <a:schemeClr val="bg1"/>
                </a:solidFill>
                <a:latin typeface="Calibri" panose="020F0502020204030204" pitchFamily="34" charset="0"/>
                <a:cs typeface="Calibri" panose="020F0502020204030204" pitchFamily="34" charset="0"/>
              </a:rPr>
              <a:t>, with </a:t>
            </a:r>
            <a:r>
              <a:rPr lang="en-US" altLang="zh-CN" sz="1600" kern="0">
                <a:solidFill>
                  <a:schemeClr val="bg1"/>
                </a:solidFill>
                <a:latin typeface="Calibri" panose="020F0502020204030204" pitchFamily="34" charset="0"/>
                <a:cs typeface="Calibri" panose="020F0502020204030204" pitchFamily="34" charset="0"/>
                <a:sym typeface="Helvetica Neue" panose="02000503000000020004"/>
              </a:rPr>
              <a:t>built-in dual-microphone to</a:t>
            </a:r>
            <a:r>
              <a:rPr lang="en-US" altLang="zh-CN" sz="1600">
                <a:solidFill>
                  <a:schemeClr val="bg1"/>
                </a:solidFill>
                <a:latin typeface="Calibri" panose="020F0502020204030204" pitchFamily="34" charset="0"/>
                <a:cs typeface="Calibri" panose="020F0502020204030204" pitchFamily="34" charset="0"/>
              </a:rPr>
              <a:t> s</a:t>
            </a:r>
            <a:r>
              <a:rPr lang="en-US" sz="1600" kern="0">
                <a:solidFill>
                  <a:schemeClr val="bg1"/>
                </a:solidFill>
                <a:latin typeface="Calibri" panose="020F0502020204030204" pitchFamily="34" charset="0"/>
                <a:cs typeface="Calibri" panose="020F0502020204030204" pitchFamily="34" charset="0"/>
                <a:sym typeface="Helvetica Neue" panose="02000503000000020004"/>
              </a:rPr>
              <a:t>upport Two-way Audio </a:t>
            </a:r>
          </a:p>
        </p:txBody>
      </p:sp>
      <p:sp>
        <p:nvSpPr>
          <p:cNvPr id="13" name="iconfont-11899-5651569">
            <a:extLst>
              <a:ext uri="{FF2B5EF4-FFF2-40B4-BE49-F238E27FC236}">
                <a16:creationId xmlns:a16="http://schemas.microsoft.com/office/drawing/2014/main" id="{54405246-CCE2-4201-BBB1-D3F3EB6E740D}"/>
              </a:ext>
            </a:extLst>
          </p:cNvPr>
          <p:cNvSpPr/>
          <p:nvPr/>
        </p:nvSpPr>
        <p:spPr>
          <a:xfrm>
            <a:off x="2199831" y="1863063"/>
            <a:ext cx="433657" cy="633687"/>
          </a:xfrm>
          <a:custGeom>
            <a:avLst/>
            <a:gdLst>
              <a:gd name="T0" fmla="*/ 7099 w 7099"/>
              <a:gd name="T1" fmla="*/ 4707 h 10374"/>
              <a:gd name="T2" fmla="*/ 7099 w 7099"/>
              <a:gd name="T3" fmla="*/ 4701 h 10374"/>
              <a:gd name="T4" fmla="*/ 6614 w 7099"/>
              <a:gd name="T5" fmla="*/ 4216 h 10374"/>
              <a:gd name="T6" fmla="*/ 6134 w 7099"/>
              <a:gd name="T7" fmla="*/ 4701 h 10374"/>
              <a:gd name="T8" fmla="*/ 3550 w 7099"/>
              <a:gd name="T9" fmla="*/ 7294 h 10374"/>
              <a:gd name="T10" fmla="*/ 966 w 7099"/>
              <a:gd name="T11" fmla="*/ 4701 h 10374"/>
              <a:gd name="T12" fmla="*/ 486 w 7099"/>
              <a:gd name="T13" fmla="*/ 4216 h 10374"/>
              <a:gd name="T14" fmla="*/ 0 w 7099"/>
              <a:gd name="T15" fmla="*/ 4701 h 10374"/>
              <a:gd name="T16" fmla="*/ 0 w 7099"/>
              <a:gd name="T17" fmla="*/ 4707 h 10374"/>
              <a:gd name="T18" fmla="*/ 3064 w 7099"/>
              <a:gd name="T19" fmla="*/ 8229 h 10374"/>
              <a:gd name="T20" fmla="*/ 3064 w 7099"/>
              <a:gd name="T21" fmla="*/ 9403 h 10374"/>
              <a:gd name="T22" fmla="*/ 1453 w 7099"/>
              <a:gd name="T23" fmla="*/ 9403 h 10374"/>
              <a:gd name="T24" fmla="*/ 966 w 7099"/>
              <a:gd name="T25" fmla="*/ 9888 h 10374"/>
              <a:gd name="T26" fmla="*/ 1453 w 7099"/>
              <a:gd name="T27" fmla="*/ 10374 h 10374"/>
              <a:gd name="T28" fmla="*/ 5646 w 7099"/>
              <a:gd name="T29" fmla="*/ 10374 h 10374"/>
              <a:gd name="T30" fmla="*/ 6133 w 7099"/>
              <a:gd name="T31" fmla="*/ 9888 h 10374"/>
              <a:gd name="T32" fmla="*/ 5646 w 7099"/>
              <a:gd name="T33" fmla="*/ 9403 h 10374"/>
              <a:gd name="T34" fmla="*/ 4036 w 7099"/>
              <a:gd name="T35" fmla="*/ 9403 h 10374"/>
              <a:gd name="T36" fmla="*/ 4036 w 7099"/>
              <a:gd name="T37" fmla="*/ 8229 h 10374"/>
              <a:gd name="T38" fmla="*/ 7099 w 7099"/>
              <a:gd name="T39" fmla="*/ 4707 h 10374"/>
              <a:gd name="T40" fmla="*/ 3550 w 7099"/>
              <a:gd name="T41" fmla="*/ 6482 h 10374"/>
              <a:gd name="T42" fmla="*/ 5489 w 7099"/>
              <a:gd name="T43" fmla="*/ 4538 h 10374"/>
              <a:gd name="T44" fmla="*/ 5489 w 7099"/>
              <a:gd name="T45" fmla="*/ 1944 h 10374"/>
              <a:gd name="T46" fmla="*/ 3550 w 7099"/>
              <a:gd name="T47" fmla="*/ 0 h 10374"/>
              <a:gd name="T48" fmla="*/ 1613 w 7099"/>
              <a:gd name="T49" fmla="*/ 1944 h 10374"/>
              <a:gd name="T50" fmla="*/ 1613 w 7099"/>
              <a:gd name="T51" fmla="*/ 4538 h 10374"/>
              <a:gd name="T52" fmla="*/ 3550 w 7099"/>
              <a:gd name="T53" fmla="*/ 6482 h 10374"/>
              <a:gd name="T54" fmla="*/ 3550 w 7099"/>
              <a:gd name="T55" fmla="*/ 6482 h 10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99" h="10374">
                <a:moveTo>
                  <a:pt x="7099" y="4707"/>
                </a:moveTo>
                <a:lnTo>
                  <a:pt x="7099" y="4701"/>
                </a:lnTo>
                <a:cubicBezTo>
                  <a:pt x="7099" y="4433"/>
                  <a:pt x="6880" y="4216"/>
                  <a:pt x="6614" y="4216"/>
                </a:cubicBezTo>
                <a:cubicBezTo>
                  <a:pt x="6346" y="4216"/>
                  <a:pt x="6134" y="4433"/>
                  <a:pt x="6134" y="4701"/>
                </a:cubicBezTo>
                <a:cubicBezTo>
                  <a:pt x="6134" y="6132"/>
                  <a:pt x="4976" y="7294"/>
                  <a:pt x="3550" y="7294"/>
                </a:cubicBezTo>
                <a:cubicBezTo>
                  <a:pt x="2124" y="7294"/>
                  <a:pt x="966" y="6132"/>
                  <a:pt x="966" y="4701"/>
                </a:cubicBezTo>
                <a:cubicBezTo>
                  <a:pt x="966" y="4433"/>
                  <a:pt x="754" y="4216"/>
                  <a:pt x="486" y="4216"/>
                </a:cubicBezTo>
                <a:cubicBezTo>
                  <a:pt x="219" y="4216"/>
                  <a:pt x="0" y="4433"/>
                  <a:pt x="0" y="4701"/>
                </a:cubicBezTo>
                <a:lnTo>
                  <a:pt x="0" y="4707"/>
                </a:lnTo>
                <a:cubicBezTo>
                  <a:pt x="0" y="6509"/>
                  <a:pt x="1333" y="7994"/>
                  <a:pt x="3064" y="8229"/>
                </a:cubicBezTo>
                <a:lnTo>
                  <a:pt x="3064" y="9403"/>
                </a:lnTo>
                <a:lnTo>
                  <a:pt x="1453" y="9403"/>
                </a:lnTo>
                <a:cubicBezTo>
                  <a:pt x="1185" y="9403"/>
                  <a:pt x="966" y="9621"/>
                  <a:pt x="966" y="9888"/>
                </a:cubicBezTo>
                <a:cubicBezTo>
                  <a:pt x="966" y="10157"/>
                  <a:pt x="1184" y="10374"/>
                  <a:pt x="1453" y="10374"/>
                </a:cubicBezTo>
                <a:lnTo>
                  <a:pt x="5646" y="10374"/>
                </a:lnTo>
                <a:cubicBezTo>
                  <a:pt x="5915" y="10373"/>
                  <a:pt x="6133" y="10157"/>
                  <a:pt x="6133" y="9888"/>
                </a:cubicBezTo>
                <a:cubicBezTo>
                  <a:pt x="6133" y="9621"/>
                  <a:pt x="5914" y="9403"/>
                  <a:pt x="5646" y="9403"/>
                </a:cubicBezTo>
                <a:lnTo>
                  <a:pt x="4036" y="9403"/>
                </a:lnTo>
                <a:lnTo>
                  <a:pt x="4036" y="8229"/>
                </a:lnTo>
                <a:cubicBezTo>
                  <a:pt x="5768" y="7994"/>
                  <a:pt x="7099" y="6509"/>
                  <a:pt x="7099" y="4707"/>
                </a:cubicBezTo>
                <a:close/>
                <a:moveTo>
                  <a:pt x="3550" y="6482"/>
                </a:moveTo>
                <a:cubicBezTo>
                  <a:pt x="4620" y="6482"/>
                  <a:pt x="5489" y="5613"/>
                  <a:pt x="5489" y="4538"/>
                </a:cubicBezTo>
                <a:lnTo>
                  <a:pt x="5489" y="1944"/>
                </a:lnTo>
                <a:cubicBezTo>
                  <a:pt x="5489" y="873"/>
                  <a:pt x="4621" y="0"/>
                  <a:pt x="3550" y="0"/>
                </a:cubicBezTo>
                <a:cubicBezTo>
                  <a:pt x="2480" y="0"/>
                  <a:pt x="1613" y="874"/>
                  <a:pt x="1613" y="1944"/>
                </a:cubicBezTo>
                <a:lnTo>
                  <a:pt x="1613" y="4538"/>
                </a:lnTo>
                <a:cubicBezTo>
                  <a:pt x="1613" y="5613"/>
                  <a:pt x="2480" y="6482"/>
                  <a:pt x="3550" y="6482"/>
                </a:cubicBezTo>
                <a:close/>
                <a:moveTo>
                  <a:pt x="3550" y="6482"/>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tx1"/>
              </a:solidFill>
              <a:latin typeface="Helvetica Now Text" panose="020B0504030202020204" pitchFamily="34" charset="0"/>
              <a:sym typeface="Helvetica Neue" panose="02000503000000020004"/>
            </a:endParaRPr>
          </a:p>
        </p:txBody>
      </p:sp>
      <p:pic>
        <p:nvPicPr>
          <p:cNvPr id="17" name="图片 16"/>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flipH="1">
            <a:off x="588177" y="1812900"/>
            <a:ext cx="876816" cy="644547"/>
          </a:xfrm>
          <a:prstGeom prst="rect">
            <a:avLst/>
          </a:prstGeom>
        </p:spPr>
      </p:pic>
      <p:cxnSp>
        <p:nvCxnSpPr>
          <p:cNvPr id="10" name="直接箭头连接符 9"/>
          <p:cNvCxnSpPr/>
          <p:nvPr/>
        </p:nvCxnSpPr>
        <p:spPr>
          <a:xfrm>
            <a:off x="1464993" y="2220741"/>
            <a:ext cx="704850" cy="0"/>
          </a:xfrm>
          <a:prstGeom prst="straightConnector1">
            <a:avLst/>
          </a:prstGeom>
          <a:ln w="571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3508003" y="5308878"/>
            <a:ext cx="1348774" cy="1010674"/>
            <a:chOff x="7439277" y="3746417"/>
            <a:chExt cx="4309253" cy="2777102"/>
          </a:xfrm>
        </p:grpSpPr>
        <p:sp>
          <p:nvSpPr>
            <p:cNvPr id="32" name="Rounded Rectangle 167"/>
            <p:cNvSpPr/>
            <p:nvPr/>
          </p:nvSpPr>
          <p:spPr>
            <a:xfrm>
              <a:off x="7439277" y="3746417"/>
              <a:ext cx="4309253" cy="2777102"/>
            </a:xfrm>
            <a:prstGeom prst="roundRect">
              <a:avLst/>
            </a:prstGeom>
            <a:solidFill>
              <a:schemeClr val="accent1">
                <a:lumMod val="60000"/>
                <a:lumOff val="40000"/>
                <a:alpha val="30000"/>
              </a:schemeClr>
            </a:solidFill>
            <a:ln w="3175" cap="flat" cmpd="sng" algn="ctr">
              <a:noFill/>
              <a:prstDash val="solid"/>
              <a:miter lim="800000"/>
            </a:ln>
            <a:effectLst/>
          </p:spPr>
          <p:txBody>
            <a:bodyPr rtlCol="0" anchor="ctr"/>
            <a:lstStyle/>
            <a:p>
              <a:pPr algn="ctr" defTabSz="407503" hangingPunct="0">
                <a:defRPr/>
              </a:pPr>
              <a:endParaRPr lang="en-GB" sz="1200" kern="0">
                <a:solidFill>
                  <a:prstClr val="black"/>
                </a:solidFill>
                <a:latin typeface="Calibri" panose="020F0502020204030204" pitchFamily="34" charset="0"/>
                <a:ea typeface="等线"/>
                <a:cs typeface="Calibri" panose="020F0502020204030204" pitchFamily="34" charset="0"/>
                <a:sym typeface="Helvetica Neue" panose="02000503000000020004"/>
              </a:endParaRPr>
            </a:p>
          </p:txBody>
        </p:sp>
        <p:grpSp>
          <p:nvGrpSpPr>
            <p:cNvPr id="33" name="组合 32"/>
            <p:cNvGrpSpPr/>
            <p:nvPr/>
          </p:nvGrpSpPr>
          <p:grpSpPr>
            <a:xfrm>
              <a:off x="8020444" y="4087317"/>
              <a:ext cx="3515988" cy="2312465"/>
              <a:chOff x="8260033" y="4858074"/>
              <a:chExt cx="4029840" cy="2650427"/>
            </a:xfrm>
          </p:grpSpPr>
          <p:pic>
            <p:nvPicPr>
              <p:cNvPr id="34" name="图片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0033" y="4909434"/>
                <a:ext cx="1710449" cy="1710449"/>
              </a:xfrm>
              <a:prstGeom prst="rect">
                <a:avLst/>
              </a:prstGeom>
            </p:spPr>
          </p:pic>
          <p:pic>
            <p:nvPicPr>
              <p:cNvPr id="35" name="图片 34"/>
              <p:cNvPicPr>
                <a:picLocks noChangeAspect="1"/>
              </p:cNvPicPr>
              <p:nvPr/>
            </p:nvPicPr>
            <p:blipFill>
              <a:blip r:embed="rId6">
                <a:extLst>
                  <a:ext uri="{BEBA8EAE-BF5A-486C-A8C5-ECC9F3942E4B}">
                    <a14:imgProps xmlns:a14="http://schemas.microsoft.com/office/drawing/2010/main">
                      <a14:imgLayer r:embed="rId7">
                        <a14:imgEffect>
                          <a14:backgroundRemoval t="5995" b="96882" l="9905" r="89905">
                            <a14:foregroundMark x1="37714" y1="90647" x2="48000" y2="97122"/>
                            <a14:foregroundMark x1="40571" y1="6235" x2="58286" y2="5995"/>
                          </a14:backgroundRemoval>
                        </a14:imgEffect>
                      </a14:imgLayer>
                    </a14:imgProps>
                  </a:ext>
                </a:extLst>
              </a:blip>
              <a:stretch>
                <a:fillRect/>
              </a:stretch>
            </p:blipFill>
            <p:spPr>
              <a:xfrm>
                <a:off x="10146413" y="4858074"/>
                <a:ext cx="2143460" cy="1702520"/>
              </a:xfrm>
              <a:prstGeom prst="rect">
                <a:avLst/>
              </a:prstGeom>
            </p:spPr>
          </p:pic>
          <p:sp>
            <p:nvSpPr>
              <p:cNvPr id="36" name="文本框 35"/>
              <p:cNvSpPr txBox="1"/>
              <p:nvPr/>
            </p:nvSpPr>
            <p:spPr>
              <a:xfrm>
                <a:off x="8349441" y="6765373"/>
                <a:ext cx="3242083" cy="743128"/>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4000" b="1">
                    <a:solidFill>
                      <a:schemeClr val="accent5"/>
                    </a:solidFill>
                    <a:latin typeface="Calibri" panose="020F0502020204030204" pitchFamily="34" charset="0"/>
                    <a:cs typeface="Calibri" panose="020F0502020204030204" pitchFamily="34" charset="0"/>
                  </a:defRPr>
                </a:lvl1pPr>
              </a:lstStyle>
              <a:p>
                <a:pPr algn="ctr" defTabSz="1219200" hangingPunct="0">
                  <a:defRPr/>
                </a:pPr>
                <a:r>
                  <a:rPr lang="en-US" altLang="zh-CN" sz="1200" kern="0">
                    <a:solidFill>
                      <a:schemeClr val="bg1"/>
                    </a:solidFill>
                    <a:ea typeface="等线"/>
                    <a:sym typeface="Helvetica Neue" panose="02000503000000020004"/>
                  </a:rPr>
                  <a:t>IP Cameras</a:t>
                </a:r>
                <a:endParaRPr lang="zh-CN" altLang="en-US" sz="1200" kern="0">
                  <a:solidFill>
                    <a:schemeClr val="bg1"/>
                  </a:solidFill>
                  <a:ea typeface="等线"/>
                  <a:sym typeface="Helvetica Neue" panose="02000503000000020004"/>
                </a:endParaRPr>
              </a:p>
            </p:txBody>
          </p:sp>
        </p:grpSp>
      </p:grpSp>
      <p:grpSp>
        <p:nvGrpSpPr>
          <p:cNvPr id="58" name="组合 57"/>
          <p:cNvGrpSpPr/>
          <p:nvPr/>
        </p:nvGrpSpPr>
        <p:grpSpPr>
          <a:xfrm>
            <a:off x="429121" y="5308878"/>
            <a:ext cx="1577942" cy="948520"/>
            <a:chOff x="5399646" y="8645168"/>
            <a:chExt cx="4438412" cy="2803939"/>
          </a:xfrm>
        </p:grpSpPr>
        <p:sp>
          <p:nvSpPr>
            <p:cNvPr id="59" name="Rounded Rectangle 167"/>
            <p:cNvSpPr/>
            <p:nvPr/>
          </p:nvSpPr>
          <p:spPr>
            <a:xfrm>
              <a:off x="5750896" y="8645168"/>
              <a:ext cx="3517572" cy="2803939"/>
            </a:xfrm>
            <a:prstGeom prst="roundRect">
              <a:avLst/>
            </a:prstGeom>
            <a:solidFill>
              <a:schemeClr val="accent1">
                <a:lumMod val="60000"/>
                <a:lumOff val="40000"/>
                <a:alpha val="30000"/>
              </a:schemeClr>
            </a:solidFill>
            <a:ln w="3175" cap="flat" cmpd="sng" algn="ctr">
              <a:noFill/>
              <a:prstDash val="solid"/>
              <a:miter lim="800000"/>
            </a:ln>
            <a:effectLst/>
          </p:spPr>
          <p:txBody>
            <a:bodyPr rtlCol="0" anchor="ctr"/>
            <a:lstStyle/>
            <a:p>
              <a:pPr algn="ctr" defTabSz="407503" hangingPunct="0">
                <a:defRPr/>
              </a:pPr>
              <a:endParaRPr lang="en-GB" sz="1200" kern="0">
                <a:solidFill>
                  <a:prstClr val="black"/>
                </a:solidFill>
                <a:latin typeface="Calibri" panose="020F0502020204030204" pitchFamily="34" charset="0"/>
                <a:ea typeface="等线"/>
                <a:cs typeface="Calibri" panose="020F0502020204030204" pitchFamily="34" charset="0"/>
                <a:sym typeface="Helvetica Neue" panose="02000503000000020004"/>
              </a:endParaRPr>
            </a:p>
          </p:txBody>
        </p:sp>
        <p:grpSp>
          <p:nvGrpSpPr>
            <p:cNvPr id="60" name="组合 59"/>
            <p:cNvGrpSpPr/>
            <p:nvPr/>
          </p:nvGrpSpPr>
          <p:grpSpPr>
            <a:xfrm>
              <a:off x="6089465" y="8648984"/>
              <a:ext cx="2517304" cy="1788230"/>
              <a:chOff x="2639618" y="3766631"/>
              <a:chExt cx="9054254" cy="6070147"/>
            </a:xfrm>
          </p:grpSpPr>
          <p:pic>
            <p:nvPicPr>
              <p:cNvPr id="67" name="图片 6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0" r="100000">
                            <a14:foregroundMark x1="35135" y1="3060" x2="39768" y2="14815"/>
                            <a14:foregroundMark x1="47490" y1="3865" x2="61776" y2="15298"/>
                            <a14:foregroundMark x1="31660" y1="93720" x2="42471" y2="97746"/>
                            <a14:foregroundMark x1="45560" y1="98229" x2="66409" y2="97907"/>
                            <a14:foregroundMark x1="18533" y1="94847" x2="18533" y2="94847"/>
                            <a14:foregroundMark x1="19305" y1="95008" x2="34749" y2="97101"/>
                          </a14:backgroundRemoval>
                        </a14:imgEffect>
                      </a14:imgLayer>
                    </a14:imgProps>
                  </a:ext>
                  <a:ext uri="{28A0092B-C50C-407E-A947-70E740481C1C}">
                    <a14:useLocalDpi xmlns:a14="http://schemas.microsoft.com/office/drawing/2010/main" val="0"/>
                  </a:ext>
                </a:extLst>
              </a:blip>
              <a:srcRect/>
              <a:stretch/>
            </p:blipFill>
            <p:spPr>
              <a:xfrm>
                <a:off x="6120812" y="3766631"/>
                <a:ext cx="2533274" cy="6070147"/>
              </a:xfrm>
              <a:prstGeom prst="rect">
                <a:avLst/>
              </a:prstGeom>
            </p:spPr>
          </p:pic>
          <p:pic>
            <p:nvPicPr>
              <p:cNvPr id="68" name="图片 6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t="239"/>
              <a:stretch/>
            </p:blipFill>
            <p:spPr>
              <a:xfrm flipH="1">
                <a:off x="8577531" y="5808820"/>
                <a:ext cx="3116341" cy="3950138"/>
              </a:xfrm>
              <a:prstGeom prst="rect">
                <a:avLst/>
              </a:prstGeom>
            </p:spPr>
          </p:pic>
          <p:pic>
            <p:nvPicPr>
              <p:cNvPr id="70" name="图片 6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39618" y="7004723"/>
                <a:ext cx="3539562" cy="2601929"/>
              </a:xfrm>
              <a:prstGeom prst="rect">
                <a:avLst/>
              </a:prstGeom>
            </p:spPr>
          </p:pic>
        </p:grpSp>
        <p:sp>
          <p:nvSpPr>
            <p:cNvPr id="61" name="文本框 60"/>
            <p:cNvSpPr txBox="1"/>
            <p:nvPr/>
          </p:nvSpPr>
          <p:spPr>
            <a:xfrm>
              <a:off x="5399646" y="10708324"/>
              <a:ext cx="4438412" cy="606549"/>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200" hangingPunct="0">
                <a:defRPr/>
              </a:pPr>
              <a:r>
                <a:rPr lang="en-US" altLang="zh-CN" sz="1000" b="1" kern="0">
                  <a:solidFill>
                    <a:schemeClr val="bg1"/>
                  </a:solidFill>
                  <a:latin typeface="Calibri" panose="020F0502020204030204" pitchFamily="34" charset="0"/>
                  <a:ea typeface="等线"/>
                  <a:cs typeface="Calibri" panose="020F0502020204030204" pitchFamily="34" charset="0"/>
                  <a:sym typeface="Helvetica Neue" panose="02000503000000020004"/>
                </a:rPr>
                <a:t>Network Speakers</a:t>
              </a:r>
              <a:endParaRPr lang="zh-CN" altLang="en-US" sz="1000" b="1" kern="0">
                <a:solidFill>
                  <a:schemeClr val="bg1"/>
                </a:solidFill>
                <a:latin typeface="Calibri" panose="020F0502020204030204" pitchFamily="34" charset="0"/>
                <a:ea typeface="等线"/>
                <a:cs typeface="Calibri" panose="020F0502020204030204" pitchFamily="34" charset="0"/>
                <a:sym typeface="Helvetica Neue" panose="02000503000000020004"/>
              </a:endParaRPr>
            </a:p>
          </p:txBody>
        </p:sp>
      </p:grpSp>
      <p:sp>
        <p:nvSpPr>
          <p:cNvPr id="71" name="椭圆 70"/>
          <p:cNvSpPr/>
          <p:nvPr/>
        </p:nvSpPr>
        <p:spPr>
          <a:xfrm>
            <a:off x="2470996" y="4482849"/>
            <a:ext cx="682987" cy="63869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zh-CN" altLang="en-US" sz="900">
              <a:solidFill>
                <a:schemeClr val="tx1">
                  <a:lumMod val="75000"/>
                  <a:lumOff val="25000"/>
                </a:schemeClr>
              </a:solidFill>
            </a:endParaRPr>
          </a:p>
        </p:txBody>
      </p:sp>
      <p:cxnSp>
        <p:nvCxnSpPr>
          <p:cNvPr id="72" name="直接连接符 71"/>
          <p:cNvCxnSpPr/>
          <p:nvPr/>
        </p:nvCxnSpPr>
        <p:spPr>
          <a:xfrm flipH="1" flipV="1">
            <a:off x="2812490" y="4295513"/>
            <a:ext cx="1120" cy="216000"/>
          </a:xfrm>
          <a:prstGeom prst="line">
            <a:avLst/>
          </a:prstGeom>
          <a:ln w="381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3" name="文本框 72"/>
          <p:cNvSpPr txBox="1"/>
          <p:nvPr/>
        </p:nvSpPr>
        <p:spPr>
          <a:xfrm>
            <a:off x="3190399" y="4713162"/>
            <a:ext cx="743954" cy="20518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a:defRPr lang="zh-CN"/>
            </a:defPPr>
            <a:lvl1pPr marR="0" indent="0" algn="ctr" defTabSz="2438400" fontAlgn="auto" hangingPunct="0">
              <a:lnSpc>
                <a:spcPct val="100000"/>
              </a:lnSpc>
              <a:spcBef>
                <a:spcPts val="0"/>
              </a:spcBef>
              <a:spcAft>
                <a:spcPts val="0"/>
              </a:spcAft>
              <a:buClrTx/>
              <a:buSzTx/>
              <a:buFontTx/>
              <a:buNone/>
              <a:defRPr sz="3000">
                <a:solidFill>
                  <a:schemeClr val="bg1"/>
                </a:solidFill>
                <a:latin typeface="Helvetica Now Text Medium" panose="020B0504030202020204"/>
                <a:cs typeface="Calibri" panose="020F0502020204030204" pitchFamily="34" charset="0"/>
              </a:defRPr>
            </a:lvl1pPr>
          </a:lstStyle>
          <a:p>
            <a:r>
              <a:rPr lang="en-US" altLang="zh-CN" sz="1000"/>
              <a:t>Internet</a:t>
            </a:r>
            <a:endParaRPr lang="zh-CN" altLang="en-US" sz="1000"/>
          </a:p>
        </p:txBody>
      </p:sp>
      <p:cxnSp>
        <p:nvCxnSpPr>
          <p:cNvPr id="74" name="直接连接符 73"/>
          <p:cNvCxnSpPr/>
          <p:nvPr/>
        </p:nvCxnSpPr>
        <p:spPr>
          <a:xfrm flipH="1" flipV="1">
            <a:off x="2779258" y="4991206"/>
            <a:ext cx="2047" cy="144000"/>
          </a:xfrm>
          <a:prstGeom prst="line">
            <a:avLst/>
          </a:prstGeom>
          <a:ln w="381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flipV="1">
            <a:off x="1351501" y="5171159"/>
            <a:ext cx="2700000" cy="932"/>
          </a:xfrm>
          <a:prstGeom prst="line">
            <a:avLst/>
          </a:prstGeom>
          <a:ln>
            <a:headEnd type="none"/>
            <a:tailEnd type="none"/>
          </a:ln>
        </p:spPr>
        <p:style>
          <a:lnRef idx="1">
            <a:schemeClr val="accent6"/>
          </a:lnRef>
          <a:fillRef idx="0">
            <a:schemeClr val="accent6"/>
          </a:fillRef>
          <a:effectRef idx="0">
            <a:schemeClr val="accent6"/>
          </a:effectRef>
          <a:fontRef idx="minor">
            <a:schemeClr val="tx1"/>
          </a:fontRef>
        </p:style>
      </p:cxnSp>
      <p:cxnSp>
        <p:nvCxnSpPr>
          <p:cNvPr id="76" name="直接连接符 75"/>
          <p:cNvCxnSpPr/>
          <p:nvPr/>
        </p:nvCxnSpPr>
        <p:spPr>
          <a:xfrm flipH="1" flipV="1">
            <a:off x="4047733" y="5164198"/>
            <a:ext cx="638" cy="115020"/>
          </a:xfrm>
          <a:prstGeom prst="line">
            <a:avLst/>
          </a:prstGeom>
          <a:ln w="3810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H="1" flipV="1">
            <a:off x="1366973" y="5157232"/>
            <a:ext cx="1650" cy="121876"/>
          </a:xfrm>
          <a:prstGeom prst="line">
            <a:avLst/>
          </a:prstGeom>
          <a:ln w="3810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81" name="图片 8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26873" y="4546293"/>
            <a:ext cx="336163" cy="306931"/>
          </a:xfrm>
          <a:prstGeom prst="rect">
            <a:avLst/>
          </a:prstGeom>
        </p:spPr>
      </p:pic>
      <p:sp>
        <p:nvSpPr>
          <p:cNvPr id="82" name="文本框 81"/>
          <p:cNvSpPr txBox="1"/>
          <p:nvPr/>
        </p:nvSpPr>
        <p:spPr>
          <a:xfrm>
            <a:off x="1709580" y="3895341"/>
            <a:ext cx="1161447" cy="32829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defRPr/>
            </a:pPr>
            <a:r>
              <a:rPr lang="en-US" altLang="zh-CN" sz="900" b="1" err="1">
                <a:solidFill>
                  <a:schemeClr val="bg1"/>
                </a:solidFill>
                <a:latin typeface="Calibri" panose="020F0502020204030204" pitchFamily="34" charset="0"/>
                <a:ea typeface="等线"/>
                <a:cs typeface="Calibri" panose="020F0502020204030204" pitchFamily="34" charset="0"/>
              </a:rPr>
              <a:t>HikCentral</a:t>
            </a:r>
            <a:endParaRPr lang="en-US" altLang="zh-CN" sz="900" b="1">
              <a:solidFill>
                <a:schemeClr val="bg1"/>
              </a:solidFill>
              <a:latin typeface="Calibri" panose="020F0502020204030204" pitchFamily="34" charset="0"/>
              <a:ea typeface="等线"/>
              <a:cs typeface="Calibri" panose="020F0502020204030204" pitchFamily="34" charset="0"/>
            </a:endParaRPr>
          </a:p>
          <a:p>
            <a:pPr>
              <a:defRPr/>
            </a:pPr>
            <a:r>
              <a:rPr lang="en-US" altLang="zh-CN" sz="900" b="1">
                <a:solidFill>
                  <a:schemeClr val="bg1"/>
                </a:solidFill>
                <a:latin typeface="Calibri" panose="020F0502020204030204" pitchFamily="34" charset="0"/>
                <a:ea typeface="等线"/>
                <a:cs typeface="Calibri" panose="020F0502020204030204" pitchFamily="34" charset="0"/>
              </a:rPr>
              <a:t> Professional</a:t>
            </a:r>
            <a:endParaRPr lang="zh-CN" altLang="en-US" sz="900" b="1">
              <a:solidFill>
                <a:schemeClr val="bg1"/>
              </a:solidFill>
              <a:latin typeface="Calibri" panose="020F0502020204030204" pitchFamily="34" charset="0"/>
              <a:ea typeface="等线"/>
              <a:cs typeface="Calibri" panose="020F0502020204030204" pitchFamily="34" charset="0"/>
            </a:endParaRPr>
          </a:p>
        </p:txBody>
      </p:sp>
      <p:pic>
        <p:nvPicPr>
          <p:cNvPr id="83" name="图片 8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10544" y="3358829"/>
            <a:ext cx="759519" cy="416750"/>
          </a:xfrm>
          <a:prstGeom prst="rect">
            <a:avLst/>
          </a:prstGeom>
        </p:spPr>
      </p:pic>
      <p:pic>
        <p:nvPicPr>
          <p:cNvPr id="84" name="图片 83"/>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736943" y="3551066"/>
            <a:ext cx="597554" cy="203378"/>
          </a:xfrm>
          <a:prstGeom prst="rect">
            <a:avLst/>
          </a:prstGeom>
        </p:spPr>
      </p:pic>
      <p:sp>
        <p:nvSpPr>
          <p:cNvPr id="85" name="文本框 84"/>
          <p:cNvSpPr txBox="1"/>
          <p:nvPr/>
        </p:nvSpPr>
        <p:spPr>
          <a:xfrm>
            <a:off x="767090" y="3882122"/>
            <a:ext cx="612025" cy="26674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a:defRPr lang="zh-CN"/>
            </a:defPPr>
            <a:lvl1pPr marR="0" indent="0" algn="ctr" defTabSz="2438400" fontAlgn="auto" hangingPunct="0">
              <a:lnSpc>
                <a:spcPct val="100000"/>
              </a:lnSpc>
              <a:spcBef>
                <a:spcPts val="0"/>
              </a:spcBef>
              <a:spcAft>
                <a:spcPts val="0"/>
              </a:spcAft>
              <a:buClrTx/>
              <a:buSzTx/>
              <a:buFontTx/>
              <a:buNone/>
              <a:defRPr sz="3000">
                <a:solidFill>
                  <a:schemeClr val="bg1"/>
                </a:solidFill>
                <a:latin typeface="Helvetica Now Text Medium" panose="020B0504030202020204"/>
                <a:cs typeface="Calibri" panose="020F0502020204030204" pitchFamily="34" charset="0"/>
              </a:defRPr>
            </a:lvl1pPr>
          </a:lstStyle>
          <a:p>
            <a:pPr>
              <a:defRPr/>
            </a:pPr>
            <a:r>
              <a:rPr lang="en-US" altLang="zh-CN" sz="1400" b="1">
                <a:latin typeface="Calibri" panose="020F0502020204030204" pitchFamily="34" charset="0"/>
                <a:ea typeface="等线"/>
              </a:rPr>
              <a:t>NVR</a:t>
            </a:r>
            <a:endParaRPr lang="zh-CN" altLang="en-US" sz="1400" b="1">
              <a:latin typeface="Calibri" panose="020F0502020204030204" pitchFamily="34" charset="0"/>
              <a:ea typeface="等线"/>
            </a:endParaRPr>
          </a:p>
        </p:txBody>
      </p:sp>
      <p:sp>
        <p:nvSpPr>
          <p:cNvPr id="93" name="矩形 92"/>
          <p:cNvSpPr/>
          <p:nvPr/>
        </p:nvSpPr>
        <p:spPr>
          <a:xfrm>
            <a:off x="455917" y="2940000"/>
            <a:ext cx="2560381" cy="369332"/>
          </a:xfrm>
          <a:prstGeom prst="rect">
            <a:avLst/>
          </a:prstGeom>
        </p:spPr>
        <p:txBody>
          <a:bodyPr wrap="none">
            <a:spAutoFit/>
          </a:bodyPr>
          <a:lstStyle/>
          <a:p>
            <a:pPr>
              <a:defRPr/>
            </a:pPr>
            <a:r>
              <a:rPr lang="en-US" altLang="zh-CN" b="1">
                <a:solidFill>
                  <a:srgbClr val="FFC000"/>
                </a:solidFill>
                <a:latin typeface="Calibri" panose="020F0502020204030204" pitchFamily="34" charset="0"/>
                <a:ea typeface="微软雅黑"/>
                <a:cs typeface="Calibri" panose="020F0502020204030204" pitchFamily="34" charset="0"/>
              </a:rPr>
              <a:t>Two-way Audio topology</a:t>
            </a:r>
          </a:p>
        </p:txBody>
      </p:sp>
      <p:pic>
        <p:nvPicPr>
          <p:cNvPr id="94" name="内容占位符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29383" y="3505057"/>
            <a:ext cx="401847" cy="434715"/>
          </a:xfrm>
          <a:prstGeom prst="roundRect">
            <a:avLst>
              <a:gd name="adj" fmla="val 22492"/>
            </a:avLst>
          </a:prstGeom>
        </p:spPr>
      </p:pic>
      <p:sp>
        <p:nvSpPr>
          <p:cNvPr id="95" name="文本框 94"/>
          <p:cNvSpPr txBox="1"/>
          <p:nvPr/>
        </p:nvSpPr>
        <p:spPr>
          <a:xfrm>
            <a:off x="3878946" y="3958578"/>
            <a:ext cx="976100" cy="235962"/>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a:defRPr lang="zh-CN"/>
            </a:defPPr>
            <a:lvl1pPr marR="0" indent="0" algn="ctr" defTabSz="2438400" fontAlgn="auto" hangingPunct="0">
              <a:lnSpc>
                <a:spcPct val="100000"/>
              </a:lnSpc>
              <a:spcBef>
                <a:spcPts val="0"/>
              </a:spcBef>
              <a:spcAft>
                <a:spcPts val="0"/>
              </a:spcAft>
              <a:buClrTx/>
              <a:buSzTx/>
              <a:buFontTx/>
              <a:buNone/>
              <a:defRPr sz="3000">
                <a:solidFill>
                  <a:schemeClr val="bg1"/>
                </a:solidFill>
                <a:latin typeface="Helvetica Now Text Medium" panose="020B0504030202020204"/>
                <a:cs typeface="Calibri" panose="020F0502020204030204" pitchFamily="34" charset="0"/>
              </a:defRPr>
            </a:lvl1pPr>
          </a:lstStyle>
          <a:p>
            <a:pPr>
              <a:defRPr/>
            </a:pPr>
            <a:r>
              <a:rPr lang="en-US" altLang="zh-CN" sz="1200" b="1" err="1">
                <a:latin typeface="Calibri" panose="020F0502020204030204" pitchFamily="34" charset="0"/>
                <a:ea typeface="等线"/>
              </a:rPr>
              <a:t>Hik</a:t>
            </a:r>
            <a:r>
              <a:rPr lang="en-US" altLang="zh-CN" sz="1200" b="1">
                <a:latin typeface="Calibri" panose="020F0502020204030204" pitchFamily="34" charset="0"/>
                <a:ea typeface="等线"/>
              </a:rPr>
              <a:t>-Connect</a:t>
            </a:r>
            <a:endParaRPr lang="zh-CN" altLang="en-US" sz="1200" b="1">
              <a:latin typeface="Calibri" panose="020F0502020204030204" pitchFamily="34" charset="0"/>
              <a:ea typeface="等线"/>
            </a:endParaRPr>
          </a:p>
        </p:txBody>
      </p:sp>
      <p:pic>
        <p:nvPicPr>
          <p:cNvPr id="96" name="图片 95"/>
          <p:cNvPicPr>
            <a:picLocks noChangeAspect="1"/>
          </p:cNvPicPr>
          <p:nvPr/>
        </p:nvPicPr>
        <p:blipFill>
          <a:blip r:embed="rId17"/>
          <a:stretch>
            <a:fillRect/>
          </a:stretch>
        </p:blipFill>
        <p:spPr>
          <a:xfrm>
            <a:off x="3039359" y="3468854"/>
            <a:ext cx="450832" cy="446036"/>
          </a:xfrm>
          <a:prstGeom prst="rect">
            <a:avLst/>
          </a:prstGeom>
        </p:spPr>
      </p:pic>
      <p:sp>
        <p:nvSpPr>
          <p:cNvPr id="97" name="文本框 96"/>
          <p:cNvSpPr txBox="1"/>
          <p:nvPr/>
        </p:nvSpPr>
        <p:spPr>
          <a:xfrm>
            <a:off x="2750776" y="3947913"/>
            <a:ext cx="1063074" cy="26674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a:defRPr lang="zh-CN"/>
            </a:defPPr>
            <a:lvl1pPr marR="0" indent="0" algn="ctr" defTabSz="2438400" fontAlgn="auto" hangingPunct="0">
              <a:lnSpc>
                <a:spcPct val="100000"/>
              </a:lnSpc>
              <a:spcBef>
                <a:spcPts val="0"/>
              </a:spcBef>
              <a:spcAft>
                <a:spcPts val="0"/>
              </a:spcAft>
              <a:buClrTx/>
              <a:buSzTx/>
              <a:buFontTx/>
              <a:buNone/>
              <a:defRPr sz="3000">
                <a:solidFill>
                  <a:schemeClr val="bg1"/>
                </a:solidFill>
                <a:latin typeface="Helvetica Now Text Medium" panose="020B0504030202020204"/>
                <a:cs typeface="Calibri" panose="020F0502020204030204" pitchFamily="34" charset="0"/>
              </a:defRPr>
            </a:lvl1pPr>
          </a:lstStyle>
          <a:p>
            <a:pPr>
              <a:defRPr/>
            </a:pPr>
            <a:r>
              <a:rPr lang="en-US" altLang="zh-CN" sz="1400" b="1">
                <a:latin typeface="Calibri" panose="020F0502020204030204" pitchFamily="34" charset="0"/>
                <a:ea typeface="等线"/>
              </a:rPr>
              <a:t>HPP</a:t>
            </a:r>
            <a:endParaRPr lang="zh-CN" altLang="en-US" sz="1400" b="1">
              <a:latin typeface="Calibri" panose="020F0502020204030204" pitchFamily="34" charset="0"/>
              <a:ea typeface="等线"/>
            </a:endParaRPr>
          </a:p>
        </p:txBody>
      </p:sp>
      <p:sp>
        <p:nvSpPr>
          <p:cNvPr id="98" name="矩形 97"/>
          <p:cNvSpPr/>
          <p:nvPr/>
        </p:nvSpPr>
        <p:spPr>
          <a:xfrm>
            <a:off x="5964600" y="4933796"/>
            <a:ext cx="5904334" cy="1538883"/>
          </a:xfrm>
          <a:prstGeom prst="rect">
            <a:avLst/>
          </a:prstGeom>
        </p:spPr>
        <p:txBody>
          <a:bodyPr wrap="square">
            <a:spAutoFit/>
          </a:bodyPr>
          <a:lstStyle/>
          <a:p>
            <a:pPr lvl="0" algn="l">
              <a:defRPr/>
            </a:pPr>
            <a:r>
              <a:rPr lang="en-US" altLang="zh-CN" sz="1600" b="1">
                <a:solidFill>
                  <a:srgbClr val="FFC000"/>
                </a:solidFill>
                <a:latin typeface="Calibri" panose="020F0502020204030204" pitchFamily="34" charset="0"/>
                <a:cs typeface="Calibri" panose="020F0502020204030204" pitchFamily="34" charset="0"/>
              </a:rPr>
              <a:t>Note</a:t>
            </a:r>
          </a:p>
          <a:p>
            <a:pPr lvl="0" algn="l">
              <a:defRPr/>
            </a:pPr>
            <a:r>
              <a:rPr lang="en-US" altLang="zh-CN" sz="1600">
                <a:solidFill>
                  <a:schemeClr val="bg1"/>
                </a:solidFill>
                <a:latin typeface="Calibri" panose="020F0502020204030204" pitchFamily="34" charset="0"/>
                <a:cs typeface="Calibri" panose="020F0502020204030204" pitchFamily="34" charset="0"/>
              </a:rPr>
              <a:t>The</a:t>
            </a:r>
            <a:r>
              <a:rPr lang="zh-CN" altLang="en-US" sz="1600">
                <a:solidFill>
                  <a:schemeClr val="bg1"/>
                </a:solidFill>
                <a:latin typeface="Calibri" panose="020F0502020204030204" pitchFamily="34" charset="0"/>
                <a:cs typeface="Calibri" panose="020F0502020204030204" pitchFamily="34" charset="0"/>
              </a:rPr>
              <a:t> </a:t>
            </a:r>
            <a:r>
              <a:rPr lang="en-US" altLang="zh-CN" sz="1600">
                <a:solidFill>
                  <a:schemeClr val="bg1"/>
                </a:solidFill>
                <a:latin typeface="Calibri" panose="020F0502020204030204" pitchFamily="34" charset="0"/>
                <a:cs typeface="Calibri" panose="020F0502020204030204" pitchFamily="34" charset="0"/>
              </a:rPr>
              <a:t>Horn Speaker, the</a:t>
            </a:r>
            <a:r>
              <a:rPr lang="zh-CN" altLang="en-US" sz="1600">
                <a:solidFill>
                  <a:schemeClr val="bg1"/>
                </a:solidFill>
                <a:latin typeface="Calibri" panose="020F0502020204030204" pitchFamily="34" charset="0"/>
                <a:cs typeface="Calibri" panose="020F0502020204030204" pitchFamily="34" charset="0"/>
              </a:rPr>
              <a:t> </a:t>
            </a:r>
            <a:r>
              <a:rPr lang="en-US" altLang="zh-CN" sz="1600">
                <a:solidFill>
                  <a:schemeClr val="bg1"/>
                </a:solidFill>
                <a:latin typeface="Calibri" panose="020F0502020204030204" pitchFamily="34" charset="0"/>
                <a:cs typeface="Calibri" panose="020F0502020204030204" pitchFamily="34" charset="0"/>
              </a:rPr>
              <a:t>cabinet and the Column Speaker support Two-way Audio, while the Ceiling Speaker model does not support that function. For more information, please check the product datasheet.</a:t>
            </a:r>
            <a:r>
              <a:rPr lang="en-US" altLang="zh-CN" sz="1400">
                <a:solidFill>
                  <a:schemeClr val="bg1"/>
                </a:solidFill>
                <a:latin typeface="Calibri" panose="020F0502020204030204" pitchFamily="34" charset="0"/>
                <a:cs typeface="Calibri" panose="020F0502020204030204" pitchFamily="34" charset="0"/>
              </a:rPr>
              <a:t>	</a:t>
            </a:r>
            <a:r>
              <a:rPr lang="en-US" altLang="zh-CN" sz="1400">
                <a:latin typeface="Calibri" panose="020F0502020204030204" pitchFamily="34" charset="0"/>
                <a:cs typeface="Calibri" panose="020F0502020204030204" pitchFamily="34" charset="0"/>
              </a:rPr>
              <a:t>		</a:t>
            </a:r>
          </a:p>
          <a:p>
            <a:pPr lvl="0" algn="l">
              <a:defRPr/>
            </a:pPr>
            <a:endParaRPr lang="en-US" altLang="zh-CN" sz="1400">
              <a:latin typeface="Calibri" panose="020F0502020204030204" pitchFamily="34" charset="0"/>
              <a:cs typeface="Calibri" panose="020F0502020204030204" pitchFamily="34" charset="0"/>
            </a:endParaRPr>
          </a:p>
        </p:txBody>
      </p:sp>
      <p:sp>
        <p:nvSpPr>
          <p:cNvPr id="99" name="矩形 98"/>
          <p:cNvSpPr/>
          <p:nvPr/>
        </p:nvSpPr>
        <p:spPr>
          <a:xfrm>
            <a:off x="507221" y="1141688"/>
            <a:ext cx="1283108" cy="461665"/>
          </a:xfrm>
          <a:prstGeom prst="rect">
            <a:avLst/>
          </a:prstGeom>
        </p:spPr>
        <p:txBody>
          <a:bodyPr wrap="none">
            <a:spAutoFit/>
          </a:bodyPr>
          <a:lstStyle/>
          <a:p>
            <a:pPr>
              <a:defRPr/>
            </a:pPr>
            <a:r>
              <a:rPr lang="en-US" altLang="zh-CN" sz="2400" b="1">
                <a:solidFill>
                  <a:srgbClr val="FFC000"/>
                </a:solidFill>
                <a:latin typeface="Calibri" panose="020F0502020204030204" pitchFamily="34" charset="0"/>
                <a:ea typeface="微软雅黑"/>
                <a:cs typeface="Calibri" panose="020F0502020204030204" pitchFamily="34" charset="0"/>
              </a:rPr>
              <a:t>Features</a:t>
            </a:r>
          </a:p>
        </p:txBody>
      </p:sp>
      <p:sp>
        <p:nvSpPr>
          <p:cNvPr id="106" name="矩形 105"/>
          <p:cNvSpPr/>
          <p:nvPr/>
        </p:nvSpPr>
        <p:spPr>
          <a:xfrm>
            <a:off x="5929735" y="2019224"/>
            <a:ext cx="7118608" cy="1876117"/>
          </a:xfrm>
          <a:prstGeom prst="rect">
            <a:avLst/>
          </a:prstGeom>
        </p:spPr>
        <p:txBody>
          <a:bodyPr wrap="square">
            <a:spAutoFit/>
          </a:bodyPr>
          <a:lstStyle/>
          <a:p>
            <a:pPr algn="l">
              <a:lnSpc>
                <a:spcPct val="150000"/>
              </a:lnSpc>
            </a:pPr>
            <a:r>
              <a:rPr lang="en-US" altLang="zh-CN">
                <a:solidFill>
                  <a:schemeClr val="bg1"/>
                </a:solidFill>
                <a:latin typeface="Calibri" panose="020F0502020204030204" pitchFamily="34" charset="0"/>
                <a:cs typeface="Calibri" panose="020F0502020204030204" pitchFamily="34" charset="0"/>
              </a:rPr>
              <a:t>There are three ways to achieve the Two-way Audio function:</a:t>
            </a:r>
          </a:p>
          <a:p>
            <a:pPr marL="285750" indent="-285750">
              <a:lnSpc>
                <a:spcPct val="150000"/>
              </a:lnSpc>
              <a:buFont typeface="Arial" panose="020B0604020202020204" pitchFamily="34" charset="0"/>
              <a:buChar char="•"/>
            </a:pPr>
            <a:r>
              <a:rPr lang="en-US" altLang="zh-CN">
                <a:solidFill>
                  <a:schemeClr val="bg1"/>
                </a:solidFill>
                <a:latin typeface="Calibri" panose="020F0502020204030204" pitchFamily="34" charset="0"/>
                <a:cs typeface="Calibri" panose="020F0502020204030204" pitchFamily="34" charset="0"/>
              </a:rPr>
              <a:t>NVR + IPC + IP Speaker</a:t>
            </a:r>
          </a:p>
          <a:p>
            <a:pPr marL="285750" indent="-285750">
              <a:lnSpc>
                <a:spcPct val="150000"/>
              </a:lnSpc>
              <a:buFont typeface="Arial" panose="020B0604020202020204" pitchFamily="34" charset="0"/>
              <a:buChar char="•"/>
            </a:pPr>
            <a:r>
              <a:rPr lang="en-US" altLang="zh-CN">
                <a:solidFill>
                  <a:schemeClr val="bg1"/>
                </a:solidFill>
                <a:latin typeface="Calibri" panose="020F0502020204030204" pitchFamily="34" charset="0"/>
                <a:cs typeface="Calibri" panose="020F0502020204030204" pitchFamily="34" charset="0"/>
              </a:rPr>
              <a:t>Platform software (HCP/HPP/HC) + NVR + IP Speaker</a:t>
            </a:r>
          </a:p>
          <a:p>
            <a:pPr marL="285750" indent="-285750">
              <a:lnSpc>
                <a:spcPct val="150000"/>
              </a:lnSpc>
              <a:buFont typeface="Arial" panose="020B0604020202020204" pitchFamily="34" charset="0"/>
              <a:buChar char="•"/>
            </a:pPr>
            <a:r>
              <a:rPr lang="en-US" altLang="zh-CN">
                <a:solidFill>
                  <a:schemeClr val="bg1"/>
                </a:solidFill>
                <a:latin typeface="Calibri" panose="020F0502020204030204" pitchFamily="34" charset="0"/>
                <a:cs typeface="Calibri" panose="020F0502020204030204" pitchFamily="34" charset="0"/>
              </a:rPr>
              <a:t>Platform software (HCP/HPP/HC) + IP Speaker</a:t>
            </a:r>
          </a:p>
          <a:p>
            <a:pPr algn="l"/>
            <a:endParaRPr lang="zh-CN" altLang="en-US" sz="900">
              <a:solidFill>
                <a:schemeClr val="bg1"/>
              </a:solidFill>
            </a:endParaRPr>
          </a:p>
        </p:txBody>
      </p:sp>
      <p:sp>
        <p:nvSpPr>
          <p:cNvPr id="43" name="矩形: 圆角 42">
            <a:extLst>
              <a:ext uri="{FF2B5EF4-FFF2-40B4-BE49-F238E27FC236}">
                <a16:creationId xmlns:a16="http://schemas.microsoft.com/office/drawing/2014/main" id="{BBA5C584-F50E-43C0-8D4D-532B1EE0D93A}"/>
              </a:ext>
            </a:extLst>
          </p:cNvPr>
          <p:cNvSpPr/>
          <p:nvPr/>
        </p:nvSpPr>
        <p:spPr>
          <a:xfrm>
            <a:off x="5859249" y="1589693"/>
            <a:ext cx="6115037" cy="2666318"/>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gn="r"/>
            <a:endParaRPr kumimoji="1" lang="zh-CN" altLang="en-US" sz="1600" b="1">
              <a:solidFill>
                <a:schemeClr val="bg1"/>
              </a:solidFill>
              <a:latin typeface="Helvetica Now Text" panose="020B0504030202020204" pitchFamily="34" charset="0"/>
            </a:endParaRPr>
          </a:p>
        </p:txBody>
      </p:sp>
      <p:pic>
        <p:nvPicPr>
          <p:cNvPr id="44" name="图片 3">
            <a:extLst>
              <a:ext uri="{FF2B5EF4-FFF2-40B4-BE49-F238E27FC236}">
                <a16:creationId xmlns:a16="http://schemas.microsoft.com/office/drawing/2014/main" id="{77042880-A5D6-4CD4-A3C8-41729C476AF3}"/>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custDataLst>
      <p:tags r:id="rId1"/>
    </p:custDataLst>
    <p:extLst>
      <p:ext uri="{BB962C8B-B14F-4D97-AF65-F5344CB8AC3E}">
        <p14:creationId xmlns:p14="http://schemas.microsoft.com/office/powerpoint/2010/main" val="3727445795"/>
      </p:ext>
    </p:extLst>
  </p:cSld>
  <p:clrMapOvr>
    <a:masterClrMapping/>
  </p:clrMapOvr>
  <p:transition spd="med" advTm="73918"/>
  <p:timing>
    <p:tnLst>
      <p:par>
        <p:cTn id="1" dur="indefinite" restart="never" nodeType="tmRoot">
          <p:childTnLst>
            <p:par>
              <p:cTn id="2"/>
            </p:par>
            <p:par>
              <p:cTn id="3"/>
            </p:par>
          </p:childTnLst>
        </p:cTn>
      </p:par>
    </p:tnLst>
  </p:timing>
  <p:extLst>
    <p:ext uri="{E180D4A7-C9FB-4DFB-919C-405C955672EB}">
      <p14:showEvtLst xmlns:p14="http://schemas.microsoft.com/office/powerpoint/2010/main">
        <p14:playEvt time="41777" objId="6"/>
        <p14:stopEvt time="48175" objId="6"/>
        <p14:playEvt time="49091" objId="5"/>
        <p14:stopEvt time="56634" objId="5"/>
        <p14:playEvt time="72720" objId="6"/>
        <p14:playEvt time="72720" objId="5"/>
        <p14:stopEvt time="73918" objId="6"/>
        <p14:stopEvt time="73918" objId="5"/>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1782465" y="1225444"/>
            <a:ext cx="2636946" cy="2297196"/>
            <a:chOff x="3177089" y="2338940"/>
            <a:chExt cx="5273892" cy="4594391"/>
          </a:xfrm>
        </p:grpSpPr>
        <p:pic>
          <p:nvPicPr>
            <p:cNvPr id="43" name="Picture 2" descr="30 Watt Horn Speaker — All My Audio"/>
            <p:cNvPicPr>
              <a:picLocks noChangeAspect="1" noChangeArrowheads="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backgroundRemoval t="0" b="100000" l="0" r="100000">
                          <a14:backgroundMark x1="5286" y1="53000" x2="18429" y2="64000"/>
                          <a14:backgroundMark x1="9286" y1="49143" x2="17571" y2="55286"/>
                          <a14:backgroundMark x1="12714" y1="46714" x2="17000" y2="52857"/>
                          <a14:backgroundMark x1="14000" y1="46714" x2="15857" y2="50429"/>
                        </a14:backgroundRemoval>
                      </a14:imgEffect>
                    </a14:imgLayer>
                  </a14:imgProps>
                </a:ext>
                <a:ext uri="{28A0092B-C50C-407E-A947-70E740481C1C}">
                  <a14:useLocalDpi xmlns:a14="http://schemas.microsoft.com/office/drawing/2010/main" val="0"/>
                </a:ext>
              </a:extLst>
            </a:blip>
            <a:srcRect/>
            <a:stretch>
              <a:fillRect/>
            </a:stretch>
          </p:blipFill>
          <p:spPr bwMode="auto">
            <a:xfrm>
              <a:off x="3177089" y="2338940"/>
              <a:ext cx="3063291" cy="3063291"/>
            </a:xfrm>
            <a:prstGeom prst="rect">
              <a:avLst/>
            </a:prstGeom>
            <a:noFill/>
            <a:extLst>
              <a:ext uri="{909E8E84-426E-40DD-AFC4-6F175D3DCCD1}">
                <a14:hiddenFill xmlns:a14="http://schemas.microsoft.com/office/drawing/2010/main">
                  <a:solidFill>
                    <a:srgbClr val="FFFFFF"/>
                  </a:solidFill>
                </a14:hiddenFill>
              </a:ext>
            </a:extLst>
          </p:spPr>
        </p:pic>
        <p:pic>
          <p:nvPicPr>
            <p:cNvPr id="44" name="图片 43"/>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6200000">
              <a:off x="3982446" y="5034864"/>
              <a:ext cx="1786437" cy="1786437"/>
            </a:xfrm>
            <a:prstGeom prst="rect">
              <a:avLst/>
            </a:prstGeom>
          </p:spPr>
        </p:pic>
        <p:pic>
          <p:nvPicPr>
            <p:cNvPr id="45" name="图片 44"/>
            <p:cNvPicPr>
              <a:picLocks noChangeAspect="1"/>
            </p:cNvPicPr>
            <p:nvPr/>
          </p:nvPicPr>
          <p:blipFill>
            <a:blip r:embed="rId7"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029016" y="4816024"/>
              <a:ext cx="2117307" cy="2117307"/>
            </a:xfrm>
            <a:prstGeom prst="rect">
              <a:avLst/>
            </a:prstGeom>
          </p:spPr>
        </p:pic>
        <p:pic>
          <p:nvPicPr>
            <p:cNvPr id="46" name="Picture 10" descr="PA column speaker for 40W 560x130x115mm - Cablematic"/>
            <p:cNvPicPr>
              <a:picLocks noChangeAspect="1" noChangeArrowheads="1"/>
            </p:cNvPicPr>
            <p:nvPr/>
          </p:nvPicPr>
          <p:blipFill>
            <a:blip r:embed="rId8" cstate="print">
              <a:duotone>
                <a:prstClr val="black"/>
                <a:srgbClr val="D9C3A5">
                  <a:tint val="50000"/>
                  <a:satMod val="180000"/>
                </a:srgbClr>
              </a:duotone>
              <a:extLst>
                <a:ext uri="{BEBA8EAE-BF5A-486C-A8C5-ECC9F3942E4B}">
                  <a14:imgProps xmlns:a14="http://schemas.microsoft.com/office/drawing/2010/main">
                    <a14:imgLayer r:embed="rId9">
                      <a14:imgEffect>
                        <a14:backgroundRemoval t="1800" b="97300" l="6000" r="94200">
                          <a14:foregroundMark x1="33400" y1="11200" x2="40900" y2="11700"/>
                          <a14:foregroundMark x1="31500" y1="25500" x2="32100" y2="29700"/>
                          <a14:foregroundMark x1="31100" y1="13300" x2="31600" y2="18800"/>
                          <a14:backgroundMark x1="46100" y1="8700" x2="46100" y2="8700"/>
                        </a14:backgroundRemoval>
                      </a14:imgEffect>
                    </a14:imgLayer>
                  </a14:imgProps>
                </a:ext>
                <a:ext uri="{28A0092B-C50C-407E-A947-70E740481C1C}">
                  <a14:useLocalDpi xmlns:a14="http://schemas.microsoft.com/office/drawing/2010/main" val="0"/>
                </a:ext>
              </a:extLst>
            </a:blip>
            <a:srcRect/>
            <a:stretch>
              <a:fillRect/>
            </a:stretch>
          </p:blipFill>
          <p:spPr bwMode="auto">
            <a:xfrm>
              <a:off x="6084736" y="2475263"/>
              <a:ext cx="2366245" cy="23662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组合 3"/>
          <p:cNvGrpSpPr/>
          <p:nvPr/>
        </p:nvGrpSpPr>
        <p:grpSpPr>
          <a:xfrm>
            <a:off x="7015441" y="1440849"/>
            <a:ext cx="2748044" cy="2466626"/>
            <a:chOff x="14202383" y="3341531"/>
            <a:chExt cx="4708187" cy="4226037"/>
          </a:xfrm>
        </p:grpSpPr>
        <p:pic>
          <p:nvPicPr>
            <p:cNvPr id="5" name="图片 4"/>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16335265" y="3538490"/>
              <a:ext cx="2575305" cy="1893105"/>
            </a:xfrm>
            <a:prstGeom prst="rect">
              <a:avLst/>
            </a:prstGeom>
          </p:spPr>
        </p:pic>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260749" y="3341531"/>
              <a:ext cx="2396399" cy="2459318"/>
            </a:xfrm>
            <a:prstGeom prst="rect">
              <a:avLst/>
            </a:prstGeom>
          </p:spPr>
        </p:pic>
        <p:pic>
          <p:nvPicPr>
            <p:cNvPr id="20" name="图片 19"/>
            <p:cNvPicPr>
              <a:picLocks noChangeAspect="1"/>
            </p:cNvPicPr>
            <p:nvPr/>
          </p:nvPicPr>
          <p:blipFill>
            <a:blip r:embed="rId12"/>
            <a:stretch>
              <a:fillRect/>
            </a:stretch>
          </p:blipFill>
          <p:spPr>
            <a:xfrm flipH="1">
              <a:off x="16964348" y="5530594"/>
              <a:ext cx="1576284" cy="1735362"/>
            </a:xfrm>
            <a:prstGeom prst="rect">
              <a:avLst/>
            </a:prstGeom>
          </p:spPr>
        </p:pic>
        <p:pic>
          <p:nvPicPr>
            <p:cNvPr id="21" name="图片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4202383" y="5875007"/>
              <a:ext cx="3011670" cy="1692561"/>
            </a:xfrm>
            <a:prstGeom prst="rect">
              <a:avLst/>
            </a:prstGeom>
          </p:spPr>
        </p:pic>
      </p:grpSp>
      <p:sp>
        <p:nvSpPr>
          <p:cNvPr id="23" name="矩形 22"/>
          <p:cNvSpPr/>
          <p:nvPr/>
        </p:nvSpPr>
        <p:spPr>
          <a:xfrm>
            <a:off x="6329994" y="5171016"/>
            <a:ext cx="5287055" cy="861774"/>
          </a:xfrm>
          <a:prstGeom prst="rect">
            <a:avLst/>
          </a:prstGeom>
        </p:spPr>
        <p:txBody>
          <a:bodyPr wrap="square">
            <a:spAutoFit/>
          </a:bodyPr>
          <a:lstStyle/>
          <a:p>
            <a:pPr algn="ctr" defTabSz="1219200" hangingPunct="0">
              <a:defRPr/>
            </a:pPr>
            <a:r>
              <a:rPr lang="en-US" altLang="zh-CN" sz="1600" kern="0">
                <a:solidFill>
                  <a:schemeClr val="bg1"/>
                </a:solidFill>
                <a:latin typeface="Calibri" panose="020F0502020204030204" pitchFamily="34" charset="0"/>
                <a:cs typeface="Calibri" panose="020F0502020204030204" pitchFamily="34" charset="0"/>
                <a:sym typeface="Helvetica Neue" panose="02000503000000020004"/>
              </a:rPr>
              <a:t>Built-in eMMC can allocate audio file storage space</a:t>
            </a:r>
          </a:p>
          <a:p>
            <a:pPr algn="ctr" defTabSz="1219200" hangingPunct="0">
              <a:defRPr/>
            </a:pPr>
            <a:r>
              <a:rPr lang="en-US" altLang="zh-CN" sz="1600" kern="0">
                <a:solidFill>
                  <a:schemeClr val="bg1"/>
                </a:solidFill>
                <a:latin typeface="Calibri" panose="020F0502020204030204" pitchFamily="34" charset="0"/>
                <a:cs typeface="Calibri" panose="020F0502020204030204" pitchFamily="34" charset="0"/>
                <a:sym typeface="Helvetica Neue" panose="02000503000000020004"/>
              </a:rPr>
              <a:t> (1GB, each audio file </a:t>
            </a:r>
            <a:r>
              <a:rPr lang="zh-CN" altLang="en-US" sz="1600" kern="0">
                <a:solidFill>
                  <a:schemeClr val="bg1"/>
                </a:solidFill>
                <a:latin typeface="Calibri" panose="020F0502020204030204" pitchFamily="34" charset="0"/>
                <a:cs typeface="Calibri" panose="020F0502020204030204" pitchFamily="34" charset="0"/>
                <a:sym typeface="Helvetica Neue" panose="02000503000000020004"/>
              </a:rPr>
              <a:t>≤ </a:t>
            </a:r>
            <a:r>
              <a:rPr lang="en-US" altLang="zh-CN" sz="1600" kern="0">
                <a:solidFill>
                  <a:schemeClr val="bg1"/>
                </a:solidFill>
                <a:latin typeface="Calibri" panose="020F0502020204030204" pitchFamily="34" charset="0"/>
                <a:cs typeface="Calibri" panose="020F0502020204030204" pitchFamily="34" charset="0"/>
                <a:sym typeface="Helvetica Neue" panose="02000503000000020004"/>
              </a:rPr>
              <a:t>20M)</a:t>
            </a:r>
          </a:p>
          <a:p>
            <a:pPr algn="ctr" defTabSz="1219200" hangingPunct="0">
              <a:defRPr/>
            </a:pPr>
            <a:r>
              <a:rPr lang="en-US" altLang="zh-CN" sz="1600" kern="0">
                <a:solidFill>
                  <a:schemeClr val="bg1"/>
                </a:solidFill>
                <a:latin typeface="Calibri" panose="020F0502020204030204" pitchFamily="34" charset="0"/>
                <a:cs typeface="Calibri" panose="020F0502020204030204" pitchFamily="34" charset="0"/>
                <a:sym typeface="Helvetica Neue" panose="02000503000000020004"/>
              </a:rPr>
              <a:t>No need for extra SD card</a:t>
            </a:r>
          </a:p>
        </p:txBody>
      </p:sp>
      <p:sp>
        <p:nvSpPr>
          <p:cNvPr id="7" name="computer-cpu_63990">
            <a:extLst>
              <a:ext uri="{FF2B5EF4-FFF2-40B4-BE49-F238E27FC236}">
                <a16:creationId xmlns:a16="http://schemas.microsoft.com/office/drawing/2014/main" id="{54405246-CCE2-4201-BBB1-D3F3EB6E740D}"/>
              </a:ext>
            </a:extLst>
          </p:cNvPr>
          <p:cNvSpPr/>
          <p:nvPr/>
        </p:nvSpPr>
        <p:spPr>
          <a:xfrm>
            <a:off x="8649250" y="4148180"/>
            <a:ext cx="934783" cy="933138"/>
          </a:xfrm>
          <a:custGeom>
            <a:avLst/>
            <a:gdLst>
              <a:gd name="connsiteX0" fmla="*/ 369587 w 602135"/>
              <a:gd name="connsiteY0" fmla="*/ 480903 h 601076"/>
              <a:gd name="connsiteX1" fmla="*/ 385923 w 602135"/>
              <a:gd name="connsiteY1" fmla="*/ 497207 h 601076"/>
              <a:gd name="connsiteX2" fmla="*/ 385923 w 602135"/>
              <a:gd name="connsiteY2" fmla="*/ 584773 h 601076"/>
              <a:gd name="connsiteX3" fmla="*/ 369587 w 602135"/>
              <a:gd name="connsiteY3" fmla="*/ 601076 h 601076"/>
              <a:gd name="connsiteX4" fmla="*/ 353251 w 602135"/>
              <a:gd name="connsiteY4" fmla="*/ 584773 h 601076"/>
              <a:gd name="connsiteX5" fmla="*/ 353251 w 602135"/>
              <a:gd name="connsiteY5" fmla="*/ 497207 h 601076"/>
              <a:gd name="connsiteX6" fmla="*/ 369587 w 602135"/>
              <a:gd name="connsiteY6" fmla="*/ 480903 h 601076"/>
              <a:gd name="connsiteX7" fmla="*/ 301068 w 602135"/>
              <a:gd name="connsiteY7" fmla="*/ 480903 h 601076"/>
              <a:gd name="connsiteX8" fmla="*/ 317404 w 602135"/>
              <a:gd name="connsiteY8" fmla="*/ 497207 h 601076"/>
              <a:gd name="connsiteX9" fmla="*/ 317404 w 602135"/>
              <a:gd name="connsiteY9" fmla="*/ 584773 h 601076"/>
              <a:gd name="connsiteX10" fmla="*/ 301068 w 602135"/>
              <a:gd name="connsiteY10" fmla="*/ 601076 h 601076"/>
              <a:gd name="connsiteX11" fmla="*/ 284732 w 602135"/>
              <a:gd name="connsiteY11" fmla="*/ 584773 h 601076"/>
              <a:gd name="connsiteX12" fmla="*/ 284732 w 602135"/>
              <a:gd name="connsiteY12" fmla="*/ 497207 h 601076"/>
              <a:gd name="connsiteX13" fmla="*/ 301068 w 602135"/>
              <a:gd name="connsiteY13" fmla="*/ 480903 h 601076"/>
              <a:gd name="connsiteX14" fmla="*/ 232593 w 602135"/>
              <a:gd name="connsiteY14" fmla="*/ 480903 h 601076"/>
              <a:gd name="connsiteX15" fmla="*/ 249167 w 602135"/>
              <a:gd name="connsiteY15" fmla="*/ 497207 h 601076"/>
              <a:gd name="connsiteX16" fmla="*/ 249167 w 602135"/>
              <a:gd name="connsiteY16" fmla="*/ 584773 h 601076"/>
              <a:gd name="connsiteX17" fmla="*/ 232593 w 602135"/>
              <a:gd name="connsiteY17" fmla="*/ 601076 h 601076"/>
              <a:gd name="connsiteX18" fmla="*/ 216283 w 602135"/>
              <a:gd name="connsiteY18" fmla="*/ 584773 h 601076"/>
              <a:gd name="connsiteX19" fmla="*/ 216283 w 602135"/>
              <a:gd name="connsiteY19" fmla="*/ 497207 h 601076"/>
              <a:gd name="connsiteX20" fmla="*/ 232593 w 602135"/>
              <a:gd name="connsiteY20" fmla="*/ 480903 h 601076"/>
              <a:gd name="connsiteX21" fmla="*/ 498082 w 602135"/>
              <a:gd name="connsiteY21" fmla="*/ 352615 h 601076"/>
              <a:gd name="connsiteX22" fmla="*/ 585803 w 602135"/>
              <a:gd name="connsiteY22" fmla="*/ 352615 h 601076"/>
              <a:gd name="connsiteX23" fmla="*/ 602135 w 602135"/>
              <a:gd name="connsiteY23" fmla="*/ 368915 h 601076"/>
              <a:gd name="connsiteX24" fmla="*/ 585803 w 602135"/>
              <a:gd name="connsiteY24" fmla="*/ 385216 h 601076"/>
              <a:gd name="connsiteX25" fmla="*/ 498082 w 602135"/>
              <a:gd name="connsiteY25" fmla="*/ 385216 h 601076"/>
              <a:gd name="connsiteX26" fmla="*/ 481750 w 602135"/>
              <a:gd name="connsiteY26" fmla="*/ 368915 h 601076"/>
              <a:gd name="connsiteX27" fmla="*/ 498082 w 602135"/>
              <a:gd name="connsiteY27" fmla="*/ 352615 h 601076"/>
              <a:gd name="connsiteX28" fmla="*/ 16332 w 602135"/>
              <a:gd name="connsiteY28" fmla="*/ 352615 h 601076"/>
              <a:gd name="connsiteX29" fmla="*/ 104053 w 602135"/>
              <a:gd name="connsiteY29" fmla="*/ 352615 h 601076"/>
              <a:gd name="connsiteX30" fmla="*/ 120385 w 602135"/>
              <a:gd name="connsiteY30" fmla="*/ 368915 h 601076"/>
              <a:gd name="connsiteX31" fmla="*/ 104053 w 602135"/>
              <a:gd name="connsiteY31" fmla="*/ 385216 h 601076"/>
              <a:gd name="connsiteX32" fmla="*/ 16332 w 602135"/>
              <a:gd name="connsiteY32" fmla="*/ 385216 h 601076"/>
              <a:gd name="connsiteX33" fmla="*/ 0 w 602135"/>
              <a:gd name="connsiteY33" fmla="*/ 368915 h 601076"/>
              <a:gd name="connsiteX34" fmla="*/ 16332 w 602135"/>
              <a:gd name="connsiteY34" fmla="*/ 352615 h 601076"/>
              <a:gd name="connsiteX35" fmla="*/ 498082 w 602135"/>
              <a:gd name="connsiteY35" fmla="*/ 284237 h 601076"/>
              <a:gd name="connsiteX36" fmla="*/ 585803 w 602135"/>
              <a:gd name="connsiteY36" fmla="*/ 284237 h 601076"/>
              <a:gd name="connsiteX37" fmla="*/ 602135 w 602135"/>
              <a:gd name="connsiteY37" fmla="*/ 300537 h 601076"/>
              <a:gd name="connsiteX38" fmla="*/ 585803 w 602135"/>
              <a:gd name="connsiteY38" fmla="*/ 316838 h 601076"/>
              <a:gd name="connsiteX39" fmla="*/ 498082 w 602135"/>
              <a:gd name="connsiteY39" fmla="*/ 316838 h 601076"/>
              <a:gd name="connsiteX40" fmla="*/ 481750 w 602135"/>
              <a:gd name="connsiteY40" fmla="*/ 300537 h 601076"/>
              <a:gd name="connsiteX41" fmla="*/ 498082 w 602135"/>
              <a:gd name="connsiteY41" fmla="*/ 284237 h 601076"/>
              <a:gd name="connsiteX42" fmla="*/ 16332 w 602135"/>
              <a:gd name="connsiteY42" fmla="*/ 284237 h 601076"/>
              <a:gd name="connsiteX43" fmla="*/ 104053 w 602135"/>
              <a:gd name="connsiteY43" fmla="*/ 284237 h 601076"/>
              <a:gd name="connsiteX44" fmla="*/ 120385 w 602135"/>
              <a:gd name="connsiteY44" fmla="*/ 300537 h 601076"/>
              <a:gd name="connsiteX45" fmla="*/ 104053 w 602135"/>
              <a:gd name="connsiteY45" fmla="*/ 316838 h 601076"/>
              <a:gd name="connsiteX46" fmla="*/ 16332 w 602135"/>
              <a:gd name="connsiteY46" fmla="*/ 316838 h 601076"/>
              <a:gd name="connsiteX47" fmla="*/ 0 w 602135"/>
              <a:gd name="connsiteY47" fmla="*/ 300537 h 601076"/>
              <a:gd name="connsiteX48" fmla="*/ 16332 w 602135"/>
              <a:gd name="connsiteY48" fmla="*/ 284237 h 601076"/>
              <a:gd name="connsiteX49" fmla="*/ 498082 w 602135"/>
              <a:gd name="connsiteY49" fmla="*/ 215860 h 601076"/>
              <a:gd name="connsiteX50" fmla="*/ 585803 w 602135"/>
              <a:gd name="connsiteY50" fmla="*/ 215860 h 601076"/>
              <a:gd name="connsiteX51" fmla="*/ 602135 w 602135"/>
              <a:gd name="connsiteY51" fmla="*/ 232170 h 601076"/>
              <a:gd name="connsiteX52" fmla="*/ 585803 w 602135"/>
              <a:gd name="connsiteY52" fmla="*/ 248743 h 601076"/>
              <a:gd name="connsiteX53" fmla="*/ 498082 w 602135"/>
              <a:gd name="connsiteY53" fmla="*/ 248743 h 601076"/>
              <a:gd name="connsiteX54" fmla="*/ 481750 w 602135"/>
              <a:gd name="connsiteY54" fmla="*/ 232170 h 601076"/>
              <a:gd name="connsiteX55" fmla="*/ 498082 w 602135"/>
              <a:gd name="connsiteY55" fmla="*/ 215860 h 601076"/>
              <a:gd name="connsiteX56" fmla="*/ 16332 w 602135"/>
              <a:gd name="connsiteY56" fmla="*/ 215860 h 601076"/>
              <a:gd name="connsiteX57" fmla="*/ 104053 w 602135"/>
              <a:gd name="connsiteY57" fmla="*/ 215860 h 601076"/>
              <a:gd name="connsiteX58" fmla="*/ 120385 w 602135"/>
              <a:gd name="connsiteY58" fmla="*/ 232170 h 601076"/>
              <a:gd name="connsiteX59" fmla="*/ 104053 w 602135"/>
              <a:gd name="connsiteY59" fmla="*/ 248743 h 601076"/>
              <a:gd name="connsiteX60" fmla="*/ 16332 w 602135"/>
              <a:gd name="connsiteY60" fmla="*/ 248743 h 601076"/>
              <a:gd name="connsiteX61" fmla="*/ 0 w 602135"/>
              <a:gd name="connsiteY61" fmla="*/ 232170 h 601076"/>
              <a:gd name="connsiteX62" fmla="*/ 16332 w 602135"/>
              <a:gd name="connsiteY62" fmla="*/ 215860 h 601076"/>
              <a:gd name="connsiteX63" fmla="*/ 158832 w 602135"/>
              <a:gd name="connsiteY63" fmla="*/ 136756 h 601076"/>
              <a:gd name="connsiteX64" fmla="*/ 443586 w 602135"/>
              <a:gd name="connsiteY64" fmla="*/ 136756 h 601076"/>
              <a:gd name="connsiteX65" fmla="*/ 465450 w 602135"/>
              <a:gd name="connsiteY65" fmla="*/ 158577 h 601076"/>
              <a:gd name="connsiteX66" fmla="*/ 465450 w 602135"/>
              <a:gd name="connsiteY66" fmla="*/ 442781 h 601076"/>
              <a:gd name="connsiteX67" fmla="*/ 443586 w 602135"/>
              <a:gd name="connsiteY67" fmla="*/ 464603 h 601076"/>
              <a:gd name="connsiteX68" fmla="*/ 158832 w 602135"/>
              <a:gd name="connsiteY68" fmla="*/ 464603 h 601076"/>
              <a:gd name="connsiteX69" fmla="*/ 136968 w 602135"/>
              <a:gd name="connsiteY69" fmla="*/ 442781 h 601076"/>
              <a:gd name="connsiteX70" fmla="*/ 136968 w 602135"/>
              <a:gd name="connsiteY70" fmla="*/ 158577 h 601076"/>
              <a:gd name="connsiteX71" fmla="*/ 158832 w 602135"/>
              <a:gd name="connsiteY71" fmla="*/ 136756 h 601076"/>
              <a:gd name="connsiteX72" fmla="*/ 369587 w 602135"/>
              <a:gd name="connsiteY72" fmla="*/ 0 h 601076"/>
              <a:gd name="connsiteX73" fmla="*/ 385923 w 602135"/>
              <a:gd name="connsiteY73" fmla="*/ 16303 h 601076"/>
              <a:gd name="connsiteX74" fmla="*/ 385923 w 602135"/>
              <a:gd name="connsiteY74" fmla="*/ 103869 h 601076"/>
              <a:gd name="connsiteX75" fmla="*/ 369587 w 602135"/>
              <a:gd name="connsiteY75" fmla="*/ 120173 h 601076"/>
              <a:gd name="connsiteX76" fmla="*/ 353251 w 602135"/>
              <a:gd name="connsiteY76" fmla="*/ 103869 h 601076"/>
              <a:gd name="connsiteX77" fmla="*/ 353251 w 602135"/>
              <a:gd name="connsiteY77" fmla="*/ 16303 h 601076"/>
              <a:gd name="connsiteX78" fmla="*/ 369587 w 602135"/>
              <a:gd name="connsiteY78" fmla="*/ 0 h 601076"/>
              <a:gd name="connsiteX79" fmla="*/ 301068 w 602135"/>
              <a:gd name="connsiteY79" fmla="*/ 0 h 601076"/>
              <a:gd name="connsiteX80" fmla="*/ 317404 w 602135"/>
              <a:gd name="connsiteY80" fmla="*/ 16303 h 601076"/>
              <a:gd name="connsiteX81" fmla="*/ 317404 w 602135"/>
              <a:gd name="connsiteY81" fmla="*/ 103869 h 601076"/>
              <a:gd name="connsiteX82" fmla="*/ 301068 w 602135"/>
              <a:gd name="connsiteY82" fmla="*/ 120173 h 601076"/>
              <a:gd name="connsiteX83" fmla="*/ 284732 w 602135"/>
              <a:gd name="connsiteY83" fmla="*/ 103869 h 601076"/>
              <a:gd name="connsiteX84" fmla="*/ 284732 w 602135"/>
              <a:gd name="connsiteY84" fmla="*/ 16303 h 601076"/>
              <a:gd name="connsiteX85" fmla="*/ 301068 w 602135"/>
              <a:gd name="connsiteY85" fmla="*/ 0 h 601076"/>
              <a:gd name="connsiteX86" fmla="*/ 232593 w 602135"/>
              <a:gd name="connsiteY86" fmla="*/ 0 h 601076"/>
              <a:gd name="connsiteX87" fmla="*/ 249167 w 602135"/>
              <a:gd name="connsiteY87" fmla="*/ 16303 h 601076"/>
              <a:gd name="connsiteX88" fmla="*/ 249167 w 602135"/>
              <a:gd name="connsiteY88" fmla="*/ 103869 h 601076"/>
              <a:gd name="connsiteX89" fmla="*/ 232593 w 602135"/>
              <a:gd name="connsiteY89" fmla="*/ 120173 h 601076"/>
              <a:gd name="connsiteX90" fmla="*/ 216283 w 602135"/>
              <a:gd name="connsiteY90" fmla="*/ 103869 h 601076"/>
              <a:gd name="connsiteX91" fmla="*/ 216283 w 602135"/>
              <a:gd name="connsiteY91" fmla="*/ 16303 h 601076"/>
              <a:gd name="connsiteX92" fmla="*/ 232593 w 602135"/>
              <a:gd name="connsiteY92" fmla="*/ 0 h 60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02135" h="601076">
                <a:moveTo>
                  <a:pt x="369587" y="480903"/>
                </a:moveTo>
                <a:cubicBezTo>
                  <a:pt x="378545" y="480903"/>
                  <a:pt x="385923" y="488266"/>
                  <a:pt x="385923" y="497207"/>
                </a:cubicBezTo>
                <a:lnTo>
                  <a:pt x="385923" y="584773"/>
                </a:lnTo>
                <a:cubicBezTo>
                  <a:pt x="385923" y="593713"/>
                  <a:pt x="378545" y="601076"/>
                  <a:pt x="369587" y="601076"/>
                </a:cubicBezTo>
                <a:cubicBezTo>
                  <a:pt x="360629" y="601076"/>
                  <a:pt x="353251" y="593713"/>
                  <a:pt x="353251" y="584773"/>
                </a:cubicBezTo>
                <a:lnTo>
                  <a:pt x="353251" y="497207"/>
                </a:lnTo>
                <a:cubicBezTo>
                  <a:pt x="353251" y="488266"/>
                  <a:pt x="360629" y="480903"/>
                  <a:pt x="369587" y="480903"/>
                </a:cubicBezTo>
                <a:close/>
                <a:moveTo>
                  <a:pt x="301068" y="480903"/>
                </a:moveTo>
                <a:cubicBezTo>
                  <a:pt x="310290" y="480903"/>
                  <a:pt x="317404" y="488266"/>
                  <a:pt x="317404" y="497207"/>
                </a:cubicBezTo>
                <a:lnTo>
                  <a:pt x="317404" y="584773"/>
                </a:lnTo>
                <a:cubicBezTo>
                  <a:pt x="317404" y="593713"/>
                  <a:pt x="310290" y="601076"/>
                  <a:pt x="301068" y="601076"/>
                </a:cubicBezTo>
                <a:cubicBezTo>
                  <a:pt x="292110" y="601076"/>
                  <a:pt x="284732" y="593713"/>
                  <a:pt x="284732" y="584773"/>
                </a:cubicBezTo>
                <a:lnTo>
                  <a:pt x="284732" y="497207"/>
                </a:lnTo>
                <a:cubicBezTo>
                  <a:pt x="284732" y="488266"/>
                  <a:pt x="292110" y="480903"/>
                  <a:pt x="301068" y="480903"/>
                </a:cubicBezTo>
                <a:close/>
                <a:moveTo>
                  <a:pt x="232593" y="480903"/>
                </a:moveTo>
                <a:cubicBezTo>
                  <a:pt x="241801" y="480903"/>
                  <a:pt x="249167" y="488266"/>
                  <a:pt x="249167" y="497207"/>
                </a:cubicBezTo>
                <a:lnTo>
                  <a:pt x="249167" y="584773"/>
                </a:lnTo>
                <a:cubicBezTo>
                  <a:pt x="249167" y="593713"/>
                  <a:pt x="241801" y="601076"/>
                  <a:pt x="232593" y="601076"/>
                </a:cubicBezTo>
                <a:cubicBezTo>
                  <a:pt x="223649" y="601076"/>
                  <a:pt x="216283" y="593713"/>
                  <a:pt x="216283" y="584773"/>
                </a:cubicBezTo>
                <a:lnTo>
                  <a:pt x="216283" y="497207"/>
                </a:lnTo>
                <a:cubicBezTo>
                  <a:pt x="216283" y="488266"/>
                  <a:pt x="223649" y="480903"/>
                  <a:pt x="232593" y="480903"/>
                </a:cubicBezTo>
                <a:close/>
                <a:moveTo>
                  <a:pt x="498082" y="352615"/>
                </a:moveTo>
                <a:lnTo>
                  <a:pt x="585803" y="352615"/>
                </a:lnTo>
                <a:cubicBezTo>
                  <a:pt x="594759" y="352615"/>
                  <a:pt x="602135" y="359976"/>
                  <a:pt x="602135" y="368915"/>
                </a:cubicBezTo>
                <a:cubicBezTo>
                  <a:pt x="602135" y="377854"/>
                  <a:pt x="594759" y="385216"/>
                  <a:pt x="585803" y="385216"/>
                </a:cubicBezTo>
                <a:lnTo>
                  <a:pt x="498082" y="385216"/>
                </a:lnTo>
                <a:cubicBezTo>
                  <a:pt x="489126" y="385216"/>
                  <a:pt x="481750" y="377854"/>
                  <a:pt x="481750" y="368915"/>
                </a:cubicBezTo>
                <a:cubicBezTo>
                  <a:pt x="481750" y="359976"/>
                  <a:pt x="489126" y="352615"/>
                  <a:pt x="498082" y="352615"/>
                </a:cubicBezTo>
                <a:close/>
                <a:moveTo>
                  <a:pt x="16332" y="352615"/>
                </a:moveTo>
                <a:lnTo>
                  <a:pt x="104053" y="352615"/>
                </a:lnTo>
                <a:cubicBezTo>
                  <a:pt x="113009" y="352615"/>
                  <a:pt x="120385" y="359976"/>
                  <a:pt x="120385" y="368915"/>
                </a:cubicBezTo>
                <a:cubicBezTo>
                  <a:pt x="120385" y="377854"/>
                  <a:pt x="113009" y="385216"/>
                  <a:pt x="104053" y="385216"/>
                </a:cubicBezTo>
                <a:lnTo>
                  <a:pt x="16332" y="385216"/>
                </a:lnTo>
                <a:cubicBezTo>
                  <a:pt x="7376" y="385216"/>
                  <a:pt x="0" y="377854"/>
                  <a:pt x="0" y="368915"/>
                </a:cubicBezTo>
                <a:cubicBezTo>
                  <a:pt x="0" y="359976"/>
                  <a:pt x="7376" y="352615"/>
                  <a:pt x="16332" y="352615"/>
                </a:cubicBezTo>
                <a:close/>
                <a:moveTo>
                  <a:pt x="498082" y="284237"/>
                </a:moveTo>
                <a:lnTo>
                  <a:pt x="585803" y="284237"/>
                </a:lnTo>
                <a:cubicBezTo>
                  <a:pt x="594759" y="284237"/>
                  <a:pt x="602135" y="291598"/>
                  <a:pt x="602135" y="300537"/>
                </a:cubicBezTo>
                <a:cubicBezTo>
                  <a:pt x="602135" y="309739"/>
                  <a:pt x="594759" y="316838"/>
                  <a:pt x="585803" y="316838"/>
                </a:cubicBezTo>
                <a:lnTo>
                  <a:pt x="498082" y="316838"/>
                </a:lnTo>
                <a:cubicBezTo>
                  <a:pt x="489126" y="316838"/>
                  <a:pt x="481750" y="309739"/>
                  <a:pt x="481750" y="300537"/>
                </a:cubicBezTo>
                <a:cubicBezTo>
                  <a:pt x="481750" y="291598"/>
                  <a:pt x="489126" y="284237"/>
                  <a:pt x="498082" y="284237"/>
                </a:cubicBezTo>
                <a:close/>
                <a:moveTo>
                  <a:pt x="16332" y="284237"/>
                </a:moveTo>
                <a:lnTo>
                  <a:pt x="104053" y="284237"/>
                </a:lnTo>
                <a:cubicBezTo>
                  <a:pt x="113009" y="284237"/>
                  <a:pt x="120385" y="291598"/>
                  <a:pt x="120385" y="300537"/>
                </a:cubicBezTo>
                <a:cubicBezTo>
                  <a:pt x="120385" y="309739"/>
                  <a:pt x="113009" y="316838"/>
                  <a:pt x="104053" y="316838"/>
                </a:cubicBezTo>
                <a:lnTo>
                  <a:pt x="16332" y="316838"/>
                </a:lnTo>
                <a:cubicBezTo>
                  <a:pt x="7376" y="316838"/>
                  <a:pt x="0" y="309739"/>
                  <a:pt x="0" y="300537"/>
                </a:cubicBezTo>
                <a:cubicBezTo>
                  <a:pt x="0" y="291598"/>
                  <a:pt x="7376" y="284237"/>
                  <a:pt x="16332" y="284237"/>
                </a:cubicBezTo>
                <a:close/>
                <a:moveTo>
                  <a:pt x="498082" y="215860"/>
                </a:moveTo>
                <a:lnTo>
                  <a:pt x="585803" y="215860"/>
                </a:lnTo>
                <a:cubicBezTo>
                  <a:pt x="594759" y="215860"/>
                  <a:pt x="602135" y="223226"/>
                  <a:pt x="602135" y="232170"/>
                </a:cubicBezTo>
                <a:cubicBezTo>
                  <a:pt x="602135" y="241377"/>
                  <a:pt x="594759" y="248743"/>
                  <a:pt x="585803" y="248743"/>
                </a:cubicBezTo>
                <a:lnTo>
                  <a:pt x="498082" y="248743"/>
                </a:lnTo>
                <a:cubicBezTo>
                  <a:pt x="489126" y="248743"/>
                  <a:pt x="481750" y="241377"/>
                  <a:pt x="481750" y="232170"/>
                </a:cubicBezTo>
                <a:cubicBezTo>
                  <a:pt x="481750" y="223226"/>
                  <a:pt x="489126" y="215860"/>
                  <a:pt x="498082" y="215860"/>
                </a:cubicBezTo>
                <a:close/>
                <a:moveTo>
                  <a:pt x="16332" y="215860"/>
                </a:moveTo>
                <a:lnTo>
                  <a:pt x="104053" y="215860"/>
                </a:lnTo>
                <a:cubicBezTo>
                  <a:pt x="113009" y="215860"/>
                  <a:pt x="120385" y="223226"/>
                  <a:pt x="120385" y="232170"/>
                </a:cubicBezTo>
                <a:cubicBezTo>
                  <a:pt x="120385" y="241377"/>
                  <a:pt x="113009" y="248743"/>
                  <a:pt x="104053" y="248743"/>
                </a:cubicBezTo>
                <a:lnTo>
                  <a:pt x="16332" y="248743"/>
                </a:lnTo>
                <a:cubicBezTo>
                  <a:pt x="7376" y="248743"/>
                  <a:pt x="0" y="241377"/>
                  <a:pt x="0" y="232170"/>
                </a:cubicBezTo>
                <a:cubicBezTo>
                  <a:pt x="0" y="223226"/>
                  <a:pt x="7376" y="215860"/>
                  <a:pt x="16332" y="215860"/>
                </a:cubicBezTo>
                <a:close/>
                <a:moveTo>
                  <a:pt x="158832" y="136756"/>
                </a:moveTo>
                <a:lnTo>
                  <a:pt x="443586" y="136756"/>
                </a:lnTo>
                <a:cubicBezTo>
                  <a:pt x="455440" y="136756"/>
                  <a:pt x="465450" y="146483"/>
                  <a:pt x="465450" y="158577"/>
                </a:cubicBezTo>
                <a:lnTo>
                  <a:pt x="465450" y="442781"/>
                </a:lnTo>
                <a:cubicBezTo>
                  <a:pt x="465450" y="454612"/>
                  <a:pt x="455440" y="464603"/>
                  <a:pt x="443586" y="464603"/>
                </a:cubicBezTo>
                <a:lnTo>
                  <a:pt x="158832" y="464603"/>
                </a:lnTo>
                <a:cubicBezTo>
                  <a:pt x="146714" y="464603"/>
                  <a:pt x="136968" y="454612"/>
                  <a:pt x="136968" y="442781"/>
                </a:cubicBezTo>
                <a:lnTo>
                  <a:pt x="136968" y="158577"/>
                </a:lnTo>
                <a:cubicBezTo>
                  <a:pt x="136968" y="146483"/>
                  <a:pt x="146714" y="136756"/>
                  <a:pt x="158832" y="136756"/>
                </a:cubicBezTo>
                <a:close/>
                <a:moveTo>
                  <a:pt x="369587" y="0"/>
                </a:moveTo>
                <a:cubicBezTo>
                  <a:pt x="378545" y="0"/>
                  <a:pt x="385923" y="7363"/>
                  <a:pt x="385923" y="16303"/>
                </a:cubicBezTo>
                <a:lnTo>
                  <a:pt x="385923" y="103869"/>
                </a:lnTo>
                <a:cubicBezTo>
                  <a:pt x="385923" y="112810"/>
                  <a:pt x="378545" y="120173"/>
                  <a:pt x="369587" y="120173"/>
                </a:cubicBezTo>
                <a:cubicBezTo>
                  <a:pt x="360629" y="120173"/>
                  <a:pt x="353251" y="112810"/>
                  <a:pt x="353251" y="103869"/>
                </a:cubicBezTo>
                <a:lnTo>
                  <a:pt x="353251" y="16303"/>
                </a:lnTo>
                <a:cubicBezTo>
                  <a:pt x="353251" y="7363"/>
                  <a:pt x="360629" y="0"/>
                  <a:pt x="369587" y="0"/>
                </a:cubicBezTo>
                <a:close/>
                <a:moveTo>
                  <a:pt x="301068" y="0"/>
                </a:moveTo>
                <a:cubicBezTo>
                  <a:pt x="310290" y="0"/>
                  <a:pt x="317404" y="7363"/>
                  <a:pt x="317404" y="16303"/>
                </a:cubicBezTo>
                <a:lnTo>
                  <a:pt x="317404" y="103869"/>
                </a:lnTo>
                <a:cubicBezTo>
                  <a:pt x="317404" y="112810"/>
                  <a:pt x="310290" y="120173"/>
                  <a:pt x="301068" y="120173"/>
                </a:cubicBezTo>
                <a:cubicBezTo>
                  <a:pt x="292110" y="120173"/>
                  <a:pt x="284732" y="112810"/>
                  <a:pt x="284732" y="103869"/>
                </a:cubicBezTo>
                <a:lnTo>
                  <a:pt x="284732" y="16303"/>
                </a:lnTo>
                <a:cubicBezTo>
                  <a:pt x="284732" y="7363"/>
                  <a:pt x="292110" y="0"/>
                  <a:pt x="301068" y="0"/>
                </a:cubicBezTo>
                <a:close/>
                <a:moveTo>
                  <a:pt x="232593" y="0"/>
                </a:moveTo>
                <a:cubicBezTo>
                  <a:pt x="241801" y="0"/>
                  <a:pt x="249167" y="7363"/>
                  <a:pt x="249167" y="16303"/>
                </a:cubicBezTo>
                <a:lnTo>
                  <a:pt x="249167" y="103869"/>
                </a:lnTo>
                <a:cubicBezTo>
                  <a:pt x="249167" y="112810"/>
                  <a:pt x="241801" y="120173"/>
                  <a:pt x="232593" y="120173"/>
                </a:cubicBezTo>
                <a:cubicBezTo>
                  <a:pt x="223649" y="120173"/>
                  <a:pt x="216283" y="112810"/>
                  <a:pt x="216283" y="103869"/>
                </a:cubicBezTo>
                <a:lnTo>
                  <a:pt x="216283" y="16303"/>
                </a:lnTo>
                <a:cubicBezTo>
                  <a:pt x="216283" y="7363"/>
                  <a:pt x="223649" y="0"/>
                  <a:pt x="232593" y="0"/>
                </a:cubicBezTo>
                <a:close/>
              </a:path>
            </a:pathLst>
          </a:cu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a:solidFill>
                <a:schemeClr val="tx1"/>
              </a:solidFill>
              <a:latin typeface="Helvetica Neue"/>
              <a:sym typeface="Helvetica Neue" panose="02000503000000020004"/>
            </a:endParaRPr>
          </a:p>
        </p:txBody>
      </p:sp>
      <p:cxnSp>
        <p:nvCxnSpPr>
          <p:cNvPr id="3" name="肘形连接符 2"/>
          <p:cNvCxnSpPr>
            <a:cxnSpLocks/>
            <a:stCxn id="7" idx="37"/>
            <a:endCxn id="5" idx="3"/>
          </p:cNvCxnSpPr>
          <p:nvPr/>
        </p:nvCxnSpPr>
        <p:spPr>
          <a:xfrm flipV="1">
            <a:off x="9584033" y="2108287"/>
            <a:ext cx="179452" cy="2506460"/>
          </a:xfrm>
          <a:prstGeom prst="bentConnector3">
            <a:avLst>
              <a:gd name="adj1" fmla="val 641398"/>
            </a:avLst>
          </a:prstGeom>
          <a:ln>
            <a:tailEnd type="oval"/>
          </a:ln>
        </p:spPr>
        <p:style>
          <a:lnRef idx="1">
            <a:schemeClr val="accent5"/>
          </a:lnRef>
          <a:fillRef idx="0">
            <a:schemeClr val="accent5"/>
          </a:fillRef>
          <a:effectRef idx="0">
            <a:schemeClr val="accent5"/>
          </a:effectRef>
          <a:fontRef idx="minor">
            <a:schemeClr val="tx1"/>
          </a:fontRef>
        </p:style>
      </p:cxnSp>
      <p:sp>
        <p:nvSpPr>
          <p:cNvPr id="10" name="矩形 9"/>
          <p:cNvSpPr/>
          <p:nvPr/>
        </p:nvSpPr>
        <p:spPr>
          <a:xfrm>
            <a:off x="8649250" y="4513932"/>
            <a:ext cx="937141" cy="230832"/>
          </a:xfrm>
          <a:prstGeom prst="rect">
            <a:avLst/>
          </a:prstGeom>
          <a:ln>
            <a:noFill/>
          </a:ln>
        </p:spPr>
        <p:txBody>
          <a:bodyPr wrap="square">
            <a:spAutoFit/>
          </a:bodyPr>
          <a:lstStyle/>
          <a:p>
            <a:pPr algn="ctr" defTabSz="1219200" hangingPunct="0">
              <a:defRPr/>
            </a:pPr>
            <a:r>
              <a:rPr lang="en-US" altLang="zh-CN" sz="900" b="1" kern="0" err="1">
                <a:solidFill>
                  <a:schemeClr val="bg1"/>
                </a:solidFill>
                <a:latin typeface="Calibri" panose="020F0502020204030204" pitchFamily="34" charset="0"/>
                <a:cs typeface="Calibri" panose="020F0502020204030204" pitchFamily="34" charset="0"/>
                <a:sym typeface="Helvetica Neue" panose="02000503000000020004"/>
              </a:rPr>
              <a:t>eMMC</a:t>
            </a:r>
            <a:endParaRPr lang="en-US" altLang="zh-CN" sz="900" b="1" kern="0">
              <a:solidFill>
                <a:schemeClr val="bg1"/>
              </a:solidFill>
              <a:latin typeface="Calibri" panose="020F0502020204030204" pitchFamily="34" charset="0"/>
              <a:cs typeface="Calibri" panose="020F0502020204030204" pitchFamily="34" charset="0"/>
              <a:sym typeface="Helvetica Neue" panose="02000503000000020004"/>
            </a:endParaRPr>
          </a:p>
        </p:txBody>
      </p:sp>
      <p:pic>
        <p:nvPicPr>
          <p:cNvPr id="9" name="图片 8"/>
          <p:cNvPicPr>
            <a:picLocks noChangeAspect="1"/>
          </p:cNvPicPr>
          <p:nvPr/>
        </p:nvPicPr>
        <p:blipFill rotWithShape="1">
          <a:blip r:embed="rId14"/>
          <a:srcRect l="13524" t="13911" r="19096" b="9302"/>
          <a:stretch/>
        </p:blipFill>
        <p:spPr>
          <a:xfrm>
            <a:off x="2133786" y="3659837"/>
            <a:ext cx="1576656" cy="1580569"/>
          </a:xfrm>
          <a:prstGeom prst="ellipse">
            <a:avLst/>
          </a:prstGeom>
        </p:spPr>
      </p:pic>
      <p:cxnSp>
        <p:nvCxnSpPr>
          <p:cNvPr id="15" name="肘形连接符 14"/>
          <p:cNvCxnSpPr>
            <a:stCxn id="9" idx="2"/>
          </p:cNvCxnSpPr>
          <p:nvPr/>
        </p:nvCxnSpPr>
        <p:spPr>
          <a:xfrm rot="10800000">
            <a:off x="2087265" y="1931632"/>
            <a:ext cx="46521" cy="2518489"/>
          </a:xfrm>
          <a:prstGeom prst="bentConnector3">
            <a:avLst>
              <a:gd name="adj1" fmla="val 2111854"/>
            </a:avLst>
          </a:prstGeom>
          <a:ln>
            <a:tailEnd type="oval"/>
          </a:ln>
        </p:spPr>
        <p:style>
          <a:lnRef idx="1">
            <a:schemeClr val="accent5"/>
          </a:lnRef>
          <a:fillRef idx="0">
            <a:schemeClr val="accent5"/>
          </a:fillRef>
          <a:effectRef idx="0">
            <a:schemeClr val="accent5"/>
          </a:effectRef>
          <a:fontRef idx="minor">
            <a:schemeClr val="tx1"/>
          </a:fontRef>
        </p:style>
      </p:cxnSp>
      <p:sp>
        <p:nvSpPr>
          <p:cNvPr id="11" name="矩形 10"/>
          <p:cNvSpPr/>
          <p:nvPr/>
        </p:nvSpPr>
        <p:spPr>
          <a:xfrm>
            <a:off x="861324" y="5563370"/>
            <a:ext cx="3648565" cy="369332"/>
          </a:xfrm>
          <a:prstGeom prst="rect">
            <a:avLst/>
          </a:prstGeom>
        </p:spPr>
        <p:txBody>
          <a:bodyPr wrap="square">
            <a:spAutoFit/>
          </a:bodyPr>
          <a:lstStyle/>
          <a:p>
            <a:pPr algn="ctr" defTabSz="1219200" hangingPunct="0">
              <a:defRPr/>
            </a:pPr>
            <a:r>
              <a:rPr lang="en-US" altLang="zh-CN" kern="0">
                <a:solidFill>
                  <a:schemeClr val="bg1"/>
                </a:solidFill>
                <a:latin typeface="Calibri" panose="020F0502020204030204" pitchFamily="34" charset="0"/>
                <a:cs typeface="Calibri" panose="020F0502020204030204" pitchFamily="34" charset="0"/>
                <a:sym typeface="Helvetica Neue" panose="02000503000000020004"/>
              </a:rPr>
              <a:t>Need</a:t>
            </a:r>
            <a:r>
              <a:rPr lang="en-US" altLang="zh-CN" kern="0">
                <a:solidFill>
                  <a:srgbClr val="FF0000"/>
                </a:solidFill>
                <a:latin typeface="Calibri" panose="020F0502020204030204" pitchFamily="34" charset="0"/>
                <a:cs typeface="Calibri" panose="020F0502020204030204" pitchFamily="34" charset="0"/>
                <a:sym typeface="Helvetica Neue" panose="02000503000000020004"/>
              </a:rPr>
              <a:t> </a:t>
            </a:r>
            <a:r>
              <a:rPr lang="en-US" altLang="zh-CN" kern="0">
                <a:solidFill>
                  <a:schemeClr val="bg1"/>
                </a:solidFill>
                <a:latin typeface="Calibri" panose="020F0502020204030204" pitchFamily="34" charset="0"/>
                <a:cs typeface="Calibri" panose="020F0502020204030204" pitchFamily="34" charset="0"/>
                <a:sym typeface="Helvetica Neue" panose="02000503000000020004"/>
              </a:rPr>
              <a:t>SD card to store audio files</a:t>
            </a:r>
          </a:p>
        </p:txBody>
      </p:sp>
      <p:sp>
        <p:nvSpPr>
          <p:cNvPr id="2" name="矩形 1"/>
          <p:cNvSpPr/>
          <p:nvPr/>
        </p:nvSpPr>
        <p:spPr>
          <a:xfrm>
            <a:off x="2032000" y="4157698"/>
            <a:ext cx="1758950" cy="595035"/>
          </a:xfrm>
          <a:prstGeom prst="rect">
            <a:avLst/>
          </a:prstGeom>
          <a:noFill/>
          <a:ln w="381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defRPr/>
            </a:pPr>
            <a:endParaRPr lang="en-US" sz="3200" kern="0">
              <a:latin typeface="Helvetica Neue Medium"/>
              <a:ea typeface="Helvetica Neue Medium"/>
              <a:cs typeface="Helvetica Neue Medium"/>
              <a:sym typeface="Helvetica Neue Medium"/>
            </a:endParaRPr>
          </a:p>
        </p:txBody>
      </p:sp>
      <p:sp>
        <p:nvSpPr>
          <p:cNvPr id="24" name="环形箭头 19">
            <a:extLst>
              <a:ext uri="{FF2B5EF4-FFF2-40B4-BE49-F238E27FC236}">
                <a16:creationId xmlns:a16="http://schemas.microsoft.com/office/drawing/2014/main" id="{44602498-D40A-44DB-882A-460DBCE318AE}"/>
              </a:ext>
            </a:extLst>
          </p:cNvPr>
          <p:cNvSpPr/>
          <p:nvPr/>
        </p:nvSpPr>
        <p:spPr>
          <a:xfrm rot="9515498" flipH="1">
            <a:off x="5014425" y="3033349"/>
            <a:ext cx="1183288" cy="948474"/>
          </a:xfrm>
          <a:prstGeom prst="circularArrow">
            <a:avLst>
              <a:gd name="adj1" fmla="val 9313"/>
              <a:gd name="adj2" fmla="val 983253"/>
              <a:gd name="adj3" fmla="val 20352341"/>
              <a:gd name="adj4" fmla="val 10800000"/>
              <a:gd name="adj5" fmla="val 14633"/>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defRPr/>
            </a:pPr>
            <a:endParaRPr lang="en-US" sz="3200" kern="0">
              <a:latin typeface="Helvetica Neue Medium"/>
              <a:ea typeface="Helvetica Neue Medium"/>
              <a:cs typeface="Helvetica Neue Medium"/>
              <a:sym typeface="Helvetica Neue Medium"/>
            </a:endParaRPr>
          </a:p>
        </p:txBody>
      </p:sp>
      <p:sp>
        <p:nvSpPr>
          <p:cNvPr id="25" name="标题 3">
            <a:extLst>
              <a:ext uri="{FF2B5EF4-FFF2-40B4-BE49-F238E27FC236}">
                <a16:creationId xmlns:a16="http://schemas.microsoft.com/office/drawing/2014/main" id="{608D6FF1-21BA-4904-AFAE-983BD3BEF433}"/>
              </a:ext>
            </a:extLst>
          </p:cNvPr>
          <p:cNvSpPr txBox="1">
            <a:spLocks/>
          </p:cNvSpPr>
          <p:nvPr/>
        </p:nvSpPr>
        <p:spPr>
          <a:xfrm>
            <a:off x="429121" y="157049"/>
            <a:ext cx="5418150" cy="6668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l">
              <a:defRPr sz="7200" b="1" kern="1200">
                <a:solidFill>
                  <a:srgbClr val="003FCC"/>
                </a:solidFill>
                <a:latin typeface="Calibri" panose="020F0502020204030204" pitchFamily="34" charset="0"/>
                <a:ea typeface="微软雅黑"/>
                <a:cs typeface="Calibri" panose="020F0502020204030204" pitchFamily="34" charset="0"/>
              </a:defRPr>
            </a:lvl1pPr>
          </a:lstStyle>
          <a:p>
            <a:r>
              <a:rPr lang="en-US" altLang="zh-CN" sz="4000">
                <a:solidFill>
                  <a:srgbClr val="5189F0"/>
                </a:solidFill>
                <a:ea typeface="等线" panose="02010600030101010101" pitchFamily="2" charset="-122"/>
                <a:sym typeface="+mn-lt"/>
              </a:rPr>
              <a:t>Key Features – </a:t>
            </a:r>
            <a:r>
              <a:rPr lang="en-US" altLang="zh-CN" sz="2800">
                <a:solidFill>
                  <a:srgbClr val="5189F0"/>
                </a:solidFill>
                <a:ea typeface="等线" panose="02010600030101010101" pitchFamily="2" charset="-122"/>
                <a:sym typeface="+mn-lt"/>
              </a:rPr>
              <a:t>Built-in eMMC</a:t>
            </a:r>
            <a:endParaRPr lang="en-US" altLang="en-US" sz="4000">
              <a:solidFill>
                <a:srgbClr val="5189F0"/>
              </a:solidFill>
              <a:ea typeface="等线" panose="02010600030101010101" pitchFamily="2" charset="-122"/>
              <a:sym typeface="+mn-lt"/>
            </a:endParaRPr>
          </a:p>
        </p:txBody>
      </p:sp>
      <p:sp>
        <p:nvSpPr>
          <p:cNvPr id="27" name="矩形: 圆角 26">
            <a:extLst>
              <a:ext uri="{FF2B5EF4-FFF2-40B4-BE49-F238E27FC236}">
                <a16:creationId xmlns:a16="http://schemas.microsoft.com/office/drawing/2014/main" id="{AA97B4BA-FA8E-4859-83AF-0466F4831BD3}"/>
              </a:ext>
            </a:extLst>
          </p:cNvPr>
          <p:cNvSpPr/>
          <p:nvPr/>
        </p:nvSpPr>
        <p:spPr>
          <a:xfrm>
            <a:off x="6159832" y="1088126"/>
            <a:ext cx="5457218" cy="4920788"/>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gn="r"/>
            <a:endParaRPr kumimoji="1" lang="zh-CN" altLang="en-US" sz="1600" b="1">
              <a:solidFill>
                <a:schemeClr val="bg1"/>
              </a:solidFill>
              <a:latin typeface="Helvetica Now Text" panose="020B0504030202020204" pitchFamily="34" charset="0"/>
            </a:endParaRPr>
          </a:p>
        </p:txBody>
      </p:sp>
      <p:sp>
        <p:nvSpPr>
          <p:cNvPr id="28" name="矩形: 圆角 27">
            <a:extLst>
              <a:ext uri="{FF2B5EF4-FFF2-40B4-BE49-F238E27FC236}">
                <a16:creationId xmlns:a16="http://schemas.microsoft.com/office/drawing/2014/main" id="{4F3DA77F-CEE7-4B1E-9D36-FC24B47E1F53}"/>
              </a:ext>
            </a:extLst>
          </p:cNvPr>
          <p:cNvSpPr/>
          <p:nvPr/>
        </p:nvSpPr>
        <p:spPr>
          <a:xfrm>
            <a:off x="730794" y="1146862"/>
            <a:ext cx="4283937" cy="4920788"/>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gn="r"/>
            <a:endParaRPr kumimoji="1" lang="zh-CN" altLang="en-US" sz="1600" b="1">
              <a:solidFill>
                <a:schemeClr val="bg1"/>
              </a:solidFill>
              <a:latin typeface="Helvetica Now Text" panose="020B0504030202020204" pitchFamily="34" charset="0"/>
            </a:endParaRPr>
          </a:p>
        </p:txBody>
      </p:sp>
      <p:sp>
        <p:nvSpPr>
          <p:cNvPr id="29" name="矩形 28">
            <a:extLst>
              <a:ext uri="{FF2B5EF4-FFF2-40B4-BE49-F238E27FC236}">
                <a16:creationId xmlns:a16="http://schemas.microsoft.com/office/drawing/2014/main" id="{E605B76E-BFA3-4F9C-98C7-3A28C937A93C}"/>
              </a:ext>
            </a:extLst>
          </p:cNvPr>
          <p:cNvSpPr/>
          <p:nvPr/>
        </p:nvSpPr>
        <p:spPr>
          <a:xfrm>
            <a:off x="1023412" y="6240175"/>
            <a:ext cx="3503103" cy="369332"/>
          </a:xfrm>
          <a:prstGeom prst="rect">
            <a:avLst/>
          </a:prstGeom>
        </p:spPr>
        <p:txBody>
          <a:bodyPr wrap="square">
            <a:spAutoFit/>
          </a:bodyPr>
          <a:lstStyle/>
          <a:p>
            <a:pPr algn="ctr">
              <a:defRPr/>
            </a:pPr>
            <a:r>
              <a:rPr lang="en-US" altLang="zh-CN" b="1">
                <a:solidFill>
                  <a:srgbClr val="FFC000"/>
                </a:solidFill>
                <a:latin typeface="Calibri" panose="020F0502020204030204" pitchFamily="34" charset="0"/>
                <a:ea typeface="微软雅黑"/>
                <a:cs typeface="Calibri" panose="020F0502020204030204" pitchFamily="34" charset="0"/>
                <a:sym typeface="+mn-lt"/>
              </a:rPr>
              <a:t>Conventional Network Speaker</a:t>
            </a:r>
            <a:endParaRPr lang="zh-CN" altLang="en-US" b="1">
              <a:solidFill>
                <a:srgbClr val="FFC000"/>
              </a:solidFill>
              <a:latin typeface="Calibri" panose="020F0502020204030204" pitchFamily="34" charset="0"/>
              <a:ea typeface="微软雅黑"/>
              <a:cs typeface="Calibri" panose="020F0502020204030204" pitchFamily="34" charset="0"/>
              <a:sym typeface="+mn-lt"/>
            </a:endParaRPr>
          </a:p>
        </p:txBody>
      </p:sp>
      <p:sp>
        <p:nvSpPr>
          <p:cNvPr id="30" name="矩形 29">
            <a:extLst>
              <a:ext uri="{FF2B5EF4-FFF2-40B4-BE49-F238E27FC236}">
                <a16:creationId xmlns:a16="http://schemas.microsoft.com/office/drawing/2014/main" id="{02CCADA2-43D1-4082-920F-5E5CFBD99E70}"/>
              </a:ext>
            </a:extLst>
          </p:cNvPr>
          <p:cNvSpPr/>
          <p:nvPr/>
        </p:nvSpPr>
        <p:spPr>
          <a:xfrm>
            <a:off x="6915525" y="6273495"/>
            <a:ext cx="3503103" cy="369332"/>
          </a:xfrm>
          <a:prstGeom prst="rect">
            <a:avLst/>
          </a:prstGeom>
        </p:spPr>
        <p:txBody>
          <a:bodyPr wrap="square">
            <a:spAutoFit/>
          </a:bodyPr>
          <a:lstStyle/>
          <a:p>
            <a:pPr algn="ctr">
              <a:defRPr/>
            </a:pPr>
            <a:r>
              <a:rPr lang="en-US" altLang="zh-CN" b="1">
                <a:solidFill>
                  <a:srgbClr val="FFC000"/>
                </a:solidFill>
                <a:latin typeface="Calibri" panose="020F0502020204030204" pitchFamily="34" charset="0"/>
                <a:ea typeface="微软雅黑"/>
                <a:cs typeface="Calibri" panose="020F0502020204030204" pitchFamily="34" charset="0"/>
                <a:sym typeface="+mn-lt"/>
              </a:rPr>
              <a:t>Hikvision Network Speaker</a:t>
            </a:r>
            <a:endParaRPr lang="zh-CN" altLang="en-US" b="1">
              <a:solidFill>
                <a:srgbClr val="FFC000"/>
              </a:solidFill>
              <a:latin typeface="Calibri" panose="020F0502020204030204" pitchFamily="34" charset="0"/>
              <a:ea typeface="微软雅黑"/>
              <a:cs typeface="Calibri" panose="020F0502020204030204" pitchFamily="34" charset="0"/>
              <a:sym typeface="+mn-lt"/>
            </a:endParaRPr>
          </a:p>
        </p:txBody>
      </p:sp>
      <p:pic>
        <p:nvPicPr>
          <p:cNvPr id="31" name="图片 3">
            <a:extLst>
              <a:ext uri="{FF2B5EF4-FFF2-40B4-BE49-F238E27FC236}">
                <a16:creationId xmlns:a16="http://schemas.microsoft.com/office/drawing/2014/main" id="{77042880-A5D6-4CD4-A3C8-41729C476AF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custDataLst>
      <p:tags r:id="rId1"/>
    </p:custDataLst>
    <p:extLst>
      <p:ext uri="{BB962C8B-B14F-4D97-AF65-F5344CB8AC3E}">
        <p14:creationId xmlns:p14="http://schemas.microsoft.com/office/powerpoint/2010/main" val="3945406154"/>
      </p:ext>
    </p:extLst>
  </p:cSld>
  <p:clrMapOvr>
    <a:masterClrMapping/>
  </p:clrMapOvr>
  <p:transition spd="med" advTm="73918"/>
  <p:timing>
    <p:tnLst>
      <p:par>
        <p:cTn id="1" dur="indefinite" restart="never" nodeType="tmRoot">
          <p:childTnLst>
            <p:par>
              <p:cTn id="2"/>
            </p:par>
            <p:par>
              <p:cTn id="3"/>
            </p:par>
          </p:childTnLst>
        </p:cTn>
      </p:par>
    </p:tnLst>
  </p:timing>
  <p:extLst>
    <p:ext uri="{E180D4A7-C9FB-4DFB-919C-405C955672EB}">
      <p14:showEvtLst xmlns:p14="http://schemas.microsoft.com/office/powerpoint/2010/main">
        <p14:playEvt time="41777" objId="6"/>
        <p14:stopEvt time="48175" objId="6"/>
        <p14:playEvt time="49091" objId="5"/>
        <p14:stopEvt time="56634" objId="5"/>
        <p14:playEvt time="72720" objId="6"/>
        <p14:playEvt time="72720" objId="5"/>
        <p14:stopEvt time="73918" objId="6"/>
        <p14:stopEvt time="73918"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圆角矩形 36"/>
          <p:cNvSpPr/>
          <p:nvPr/>
        </p:nvSpPr>
        <p:spPr>
          <a:xfrm>
            <a:off x="6249332" y="3123072"/>
            <a:ext cx="5297205" cy="623808"/>
          </a:xfrm>
          <a:prstGeom prst="roundRect">
            <a:avLst>
              <a:gd name="adj" fmla="val 8467"/>
            </a:avLst>
          </a:prstGeom>
          <a:solidFill>
            <a:schemeClr val="accent1">
              <a:alpha val="2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latin typeface="Helvetica Neue Medium"/>
              <a:ea typeface="Helvetica Neue Medium"/>
              <a:cs typeface="Helvetica Neue Medium"/>
              <a:sym typeface="Helvetica Neue Medium"/>
            </a:endParaRPr>
          </a:p>
        </p:txBody>
      </p:sp>
      <p:sp>
        <p:nvSpPr>
          <p:cNvPr id="36" name="圆角矩形 35"/>
          <p:cNvSpPr/>
          <p:nvPr/>
        </p:nvSpPr>
        <p:spPr>
          <a:xfrm>
            <a:off x="825403" y="3372066"/>
            <a:ext cx="3647333" cy="658336"/>
          </a:xfrm>
          <a:prstGeom prst="roundRect">
            <a:avLst/>
          </a:prstGeom>
          <a:solidFill>
            <a:schemeClr val="accent1">
              <a:lumMod val="40000"/>
              <a:lumOff val="60000"/>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latin typeface="Helvetica Neue Medium"/>
              <a:ea typeface="Helvetica Neue Medium"/>
              <a:cs typeface="Helvetica Neue Medium"/>
              <a:sym typeface="Helvetica Neue Medium"/>
            </a:endParaRPr>
          </a:p>
        </p:txBody>
      </p:sp>
      <p:sp>
        <p:nvSpPr>
          <p:cNvPr id="48" name="标题 3"/>
          <p:cNvSpPr txBox="1">
            <a:spLocks/>
          </p:cNvSpPr>
          <p:nvPr/>
        </p:nvSpPr>
        <p:spPr>
          <a:xfrm>
            <a:off x="534077" y="290788"/>
            <a:ext cx="7876900" cy="6668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l">
              <a:defRPr sz="7200" b="1" kern="1200">
                <a:solidFill>
                  <a:srgbClr val="003FCC"/>
                </a:solidFill>
                <a:latin typeface="Calibri" panose="020F0502020204030204" pitchFamily="34" charset="0"/>
                <a:ea typeface="微软雅黑"/>
                <a:cs typeface="Calibri" panose="020F0502020204030204" pitchFamily="34" charset="0"/>
              </a:defRPr>
            </a:lvl1pPr>
          </a:lstStyle>
          <a:p>
            <a:r>
              <a:rPr lang="en-US" altLang="zh-CN" sz="4000">
                <a:solidFill>
                  <a:srgbClr val="5189F0"/>
                </a:solidFill>
                <a:ea typeface="等线" panose="02010600030101010101" pitchFamily="2" charset="-122"/>
                <a:sym typeface="+mn-lt"/>
              </a:rPr>
              <a:t>Key Features – </a:t>
            </a:r>
            <a:r>
              <a:rPr lang="en-US" altLang="zh-CN" sz="2800">
                <a:solidFill>
                  <a:srgbClr val="5189F0"/>
                </a:solidFill>
                <a:ea typeface="等线" panose="02010600030101010101" pitchFamily="2" charset="-122"/>
                <a:sym typeface="+mn-lt"/>
              </a:rPr>
              <a:t>Easy Operation &amp; Maintenance</a:t>
            </a:r>
            <a:endParaRPr lang="en-US" altLang="en-US" sz="4000">
              <a:solidFill>
                <a:srgbClr val="5189F0"/>
              </a:solidFill>
              <a:ea typeface="等线" panose="02010600030101010101" pitchFamily="2" charset="-122"/>
              <a:sym typeface="+mn-lt"/>
            </a:endParaRPr>
          </a:p>
        </p:txBody>
      </p:sp>
      <p:sp>
        <p:nvSpPr>
          <p:cNvPr id="4" name="矩形 3"/>
          <p:cNvSpPr/>
          <p:nvPr/>
        </p:nvSpPr>
        <p:spPr>
          <a:xfrm>
            <a:off x="6348038" y="3010246"/>
            <a:ext cx="3502936" cy="769441"/>
          </a:xfrm>
          <a:prstGeom prst="rect">
            <a:avLst/>
          </a:prstGeom>
        </p:spPr>
        <p:txBody>
          <a:bodyPr wrap="square">
            <a:spAutoFit/>
          </a:bodyPr>
          <a:lstStyle/>
          <a:p>
            <a:pPr defTabSz="1219200" hangingPunct="0">
              <a:defRPr/>
            </a:pPr>
            <a:r>
              <a:rPr lang="en-US" altLang="zh-CN" sz="2200" b="1" kern="0">
                <a:solidFill>
                  <a:srgbClr val="FFC000"/>
                </a:solidFill>
                <a:latin typeface="Calibri" panose="020F0502020204030204" pitchFamily="34" charset="0"/>
                <a:cs typeface="Calibri" panose="020F0502020204030204" pitchFamily="34" charset="0"/>
                <a:sym typeface="Helvetica Neue" panose="02000503000000020004"/>
              </a:rPr>
              <a:t>Remote configuration</a:t>
            </a:r>
          </a:p>
          <a:p>
            <a:pPr defTabSz="1219200" hangingPunct="0">
              <a:defRPr/>
            </a:pPr>
            <a:r>
              <a:rPr lang="en-US" altLang="zh-CN" sz="2200" b="1" kern="0">
                <a:solidFill>
                  <a:srgbClr val="FFC000"/>
                </a:solidFill>
                <a:latin typeface="Calibri" panose="020F0502020204030204" pitchFamily="34" charset="0"/>
                <a:cs typeface="Calibri" panose="020F0502020204030204" pitchFamily="34" charset="0"/>
                <a:sym typeface="Helvetica Neue" panose="02000503000000020004"/>
              </a:rPr>
              <a:t> </a:t>
            </a:r>
            <a:r>
              <a:rPr lang="en-US" altLang="zh-CN" sz="2200" kern="0">
                <a:solidFill>
                  <a:schemeClr val="bg1"/>
                </a:solidFill>
                <a:latin typeface="Calibri" panose="020F0502020204030204" pitchFamily="34" charset="0"/>
                <a:cs typeface="Calibri" panose="020F0502020204030204" pitchFamily="34" charset="0"/>
                <a:sym typeface="Helvetica Neue" panose="02000503000000020004"/>
              </a:rPr>
              <a:t>on devices and software</a:t>
            </a:r>
          </a:p>
        </p:txBody>
      </p:sp>
      <p:sp>
        <p:nvSpPr>
          <p:cNvPr id="5" name="矩形 4"/>
          <p:cNvSpPr/>
          <p:nvPr/>
        </p:nvSpPr>
        <p:spPr>
          <a:xfrm>
            <a:off x="6348038" y="1597000"/>
            <a:ext cx="3267134" cy="1107996"/>
          </a:xfrm>
          <a:prstGeom prst="rect">
            <a:avLst/>
          </a:prstGeom>
        </p:spPr>
        <p:txBody>
          <a:bodyPr wrap="square">
            <a:spAutoFit/>
          </a:bodyPr>
          <a:lstStyle/>
          <a:p>
            <a:pPr defTabSz="1219200" hangingPunct="0">
              <a:defRPr/>
            </a:pPr>
            <a:r>
              <a:rPr lang="en-US" altLang="zh-CN" sz="2200" kern="0">
                <a:solidFill>
                  <a:schemeClr val="bg1"/>
                </a:solidFill>
                <a:latin typeface="Calibri" panose="020F0502020204030204" pitchFamily="34" charset="0"/>
                <a:cs typeface="Calibri" panose="020F0502020204030204" pitchFamily="34" charset="0"/>
                <a:sym typeface="Helvetica Neue" panose="02000503000000020004"/>
              </a:rPr>
              <a:t>SADP for configuration</a:t>
            </a:r>
            <a:r>
              <a:rPr lang="en-US" altLang="zh-CN" sz="2200" b="1" kern="0">
                <a:solidFill>
                  <a:srgbClr val="FFC000"/>
                </a:solidFill>
                <a:latin typeface="Calibri" panose="020F0502020204030204" pitchFamily="34" charset="0"/>
                <a:cs typeface="Calibri" panose="020F0502020204030204" pitchFamily="34" charset="0"/>
                <a:sym typeface="Helvetica Neue" panose="02000503000000020004"/>
              </a:rPr>
              <a:t>, no need for third-party software</a:t>
            </a:r>
            <a:endParaRPr lang="en-US" sz="2200" b="1" kern="0">
              <a:solidFill>
                <a:srgbClr val="FFC000"/>
              </a:solidFill>
              <a:latin typeface="Calibri" panose="020F0502020204030204" pitchFamily="34" charset="0"/>
              <a:cs typeface="Calibri" panose="020F0502020204030204" pitchFamily="34" charset="0"/>
              <a:sym typeface="Helvetica Neue" panose="02000503000000020004"/>
            </a:endParaRPr>
          </a:p>
        </p:txBody>
      </p:sp>
      <p:grpSp>
        <p:nvGrpSpPr>
          <p:cNvPr id="6" name="组合 5"/>
          <p:cNvGrpSpPr/>
          <p:nvPr/>
        </p:nvGrpSpPr>
        <p:grpSpPr>
          <a:xfrm>
            <a:off x="9850974" y="2931697"/>
            <a:ext cx="1674176" cy="1498605"/>
            <a:chOff x="4094391" y="3066016"/>
            <a:chExt cx="3163595" cy="2831830"/>
          </a:xfrm>
        </p:grpSpPr>
        <p:grpSp>
          <p:nvGrpSpPr>
            <p:cNvPr id="18" name="组合 17"/>
            <p:cNvGrpSpPr/>
            <p:nvPr/>
          </p:nvGrpSpPr>
          <p:grpSpPr>
            <a:xfrm>
              <a:off x="4094391" y="3066016"/>
              <a:ext cx="3163595" cy="2831830"/>
              <a:chOff x="4172195" y="1896894"/>
              <a:chExt cx="3943991" cy="3530386"/>
            </a:xfrm>
          </p:grpSpPr>
          <p:pic>
            <p:nvPicPr>
              <p:cNvPr id="7" name="图片 6"/>
              <p:cNvPicPr>
                <a:picLocks noChangeAspect="1"/>
              </p:cNvPicPr>
              <p:nvPr/>
            </p:nvPicPr>
            <p:blipFill rotWithShape="1">
              <a:blip r:embed="rId4"/>
              <a:srcRect t="2909"/>
              <a:stretch/>
            </p:blipFill>
            <p:spPr>
              <a:xfrm>
                <a:off x="4172195" y="1896894"/>
                <a:ext cx="3575246" cy="1760706"/>
              </a:xfrm>
              <a:prstGeom prst="rect">
                <a:avLst/>
              </a:prstGeom>
            </p:spPr>
          </p:pic>
          <p:pic>
            <p:nvPicPr>
              <p:cNvPr id="12" name="图片 11"/>
              <p:cNvPicPr>
                <a:picLocks noChangeAspect="1"/>
              </p:cNvPicPr>
              <p:nvPr/>
            </p:nvPicPr>
            <p:blipFill>
              <a:blip r:embed="rId5"/>
              <a:stretch>
                <a:fillRect/>
              </a:stretch>
            </p:blipFill>
            <p:spPr>
              <a:xfrm>
                <a:off x="5143731" y="3110382"/>
                <a:ext cx="2972455" cy="2316898"/>
              </a:xfrm>
              <a:prstGeom prst="rect">
                <a:avLst/>
              </a:prstGeom>
              <a:ln w="38100">
                <a:solidFill>
                  <a:schemeClr val="accent1">
                    <a:lumMod val="60000"/>
                    <a:lumOff val="40000"/>
                  </a:schemeClr>
                </a:solidFill>
              </a:ln>
            </p:spPr>
          </p:pic>
        </p:grpSp>
        <p:sp>
          <p:nvSpPr>
            <p:cNvPr id="16" name="矩形 15"/>
            <p:cNvSpPr/>
            <p:nvPr/>
          </p:nvSpPr>
          <p:spPr>
            <a:xfrm>
              <a:off x="5326962" y="4295496"/>
              <a:ext cx="506851" cy="1124404"/>
            </a:xfrm>
            <a:prstGeom prst="rect">
              <a:avLst/>
            </a:prstGeom>
            <a:noFill/>
            <a:ln w="381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defRPr/>
              </a:pPr>
              <a:endParaRPr lang="en-US" sz="3200" kern="0">
                <a:latin typeface="Helvetica Neue Medium"/>
                <a:ea typeface="Helvetica Neue Medium"/>
                <a:cs typeface="Helvetica Neue Medium"/>
                <a:sym typeface="Helvetica Neue Medium"/>
              </a:endParaRPr>
            </a:p>
          </p:txBody>
        </p:sp>
      </p:grpSp>
      <p:grpSp>
        <p:nvGrpSpPr>
          <p:cNvPr id="3" name="组合 2"/>
          <p:cNvGrpSpPr/>
          <p:nvPr/>
        </p:nvGrpSpPr>
        <p:grpSpPr>
          <a:xfrm>
            <a:off x="9803379" y="1658809"/>
            <a:ext cx="1830283" cy="1142399"/>
            <a:chOff x="8270757" y="3639686"/>
            <a:chExt cx="3548265" cy="2214704"/>
          </a:xfrm>
        </p:grpSpPr>
        <p:pic>
          <p:nvPicPr>
            <p:cNvPr id="14" name="图片 13"/>
            <p:cNvPicPr>
              <a:picLocks noChangeAspect="1"/>
            </p:cNvPicPr>
            <p:nvPr/>
          </p:nvPicPr>
          <p:blipFill>
            <a:blip r:embed="rId6"/>
            <a:stretch>
              <a:fillRect/>
            </a:stretch>
          </p:blipFill>
          <p:spPr>
            <a:xfrm>
              <a:off x="8270757" y="3639686"/>
              <a:ext cx="3255279" cy="1730141"/>
            </a:xfrm>
            <a:prstGeom prst="rect">
              <a:avLst/>
            </a:prstGeom>
          </p:spPr>
        </p:pic>
        <p:pic>
          <p:nvPicPr>
            <p:cNvPr id="17" name="图片 16"/>
            <p:cNvPicPr>
              <a:picLocks noChangeAspect="1"/>
            </p:cNvPicPr>
            <p:nvPr/>
          </p:nvPicPr>
          <p:blipFill>
            <a:blip r:embed="rId7"/>
            <a:stretch>
              <a:fillRect/>
            </a:stretch>
          </p:blipFill>
          <p:spPr>
            <a:xfrm>
              <a:off x="9008996" y="4840938"/>
              <a:ext cx="2810026" cy="1013452"/>
            </a:xfrm>
            <a:prstGeom prst="rect">
              <a:avLst/>
            </a:prstGeom>
            <a:ln w="38100">
              <a:solidFill>
                <a:schemeClr val="accent1">
                  <a:lumMod val="60000"/>
                  <a:lumOff val="40000"/>
                </a:schemeClr>
              </a:solidFill>
            </a:ln>
          </p:spPr>
        </p:pic>
      </p:grpSp>
      <p:sp>
        <p:nvSpPr>
          <p:cNvPr id="24" name="文本框 23"/>
          <p:cNvSpPr txBox="1"/>
          <p:nvPr/>
        </p:nvSpPr>
        <p:spPr>
          <a:xfrm>
            <a:off x="1104114" y="4591862"/>
            <a:ext cx="313020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38" hangingPunct="0">
              <a:defRPr/>
            </a:pPr>
            <a:r>
              <a:rPr lang="en-US" sz="2000" kern="0">
                <a:solidFill>
                  <a:schemeClr val="bg1"/>
                </a:solidFill>
                <a:latin typeface="Calibri" panose="020F0502020204030204" pitchFamily="34" charset="0"/>
                <a:cs typeface="Calibri" panose="020F0502020204030204" pitchFamily="34" charset="0"/>
                <a:sym typeface="Helvetica Neue" panose="02000503000000020004"/>
              </a:rPr>
              <a:t>Doesn’t support SADP, needs 3</a:t>
            </a:r>
            <a:r>
              <a:rPr lang="en-US" sz="2000" kern="0" baseline="30000">
                <a:solidFill>
                  <a:schemeClr val="bg1"/>
                </a:solidFill>
                <a:latin typeface="Calibri" panose="020F0502020204030204" pitchFamily="34" charset="0"/>
                <a:cs typeface="Calibri" panose="020F0502020204030204" pitchFamily="34" charset="0"/>
                <a:sym typeface="Helvetica Neue" panose="02000503000000020004"/>
              </a:rPr>
              <a:t>rd</a:t>
            </a:r>
            <a:r>
              <a:rPr lang="en-US" sz="2000" kern="0">
                <a:solidFill>
                  <a:schemeClr val="bg1"/>
                </a:solidFill>
                <a:latin typeface="Calibri" panose="020F0502020204030204" pitchFamily="34" charset="0"/>
                <a:cs typeface="Calibri" panose="020F0502020204030204" pitchFamily="34" charset="0"/>
                <a:sym typeface="Helvetica Neue" panose="02000503000000020004"/>
              </a:rPr>
              <a:t> party configuration tool</a:t>
            </a:r>
          </a:p>
        </p:txBody>
      </p:sp>
      <p:sp>
        <p:nvSpPr>
          <p:cNvPr id="20" name="环形箭头 19"/>
          <p:cNvSpPr/>
          <p:nvPr/>
        </p:nvSpPr>
        <p:spPr>
          <a:xfrm rot="9515498" flipH="1">
            <a:off x="4716800" y="3089608"/>
            <a:ext cx="1491547" cy="948474"/>
          </a:xfrm>
          <a:prstGeom prst="circularArrow">
            <a:avLst>
              <a:gd name="adj1" fmla="val 9313"/>
              <a:gd name="adj2" fmla="val 983253"/>
              <a:gd name="adj3" fmla="val 20352341"/>
              <a:gd name="adj4" fmla="val 10800000"/>
              <a:gd name="adj5" fmla="val 14633"/>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defRPr/>
            </a:pPr>
            <a:endParaRPr lang="en-US" sz="3200" kern="0">
              <a:latin typeface="Helvetica Neue Medium"/>
              <a:ea typeface="Helvetica Neue Medium"/>
              <a:cs typeface="Helvetica Neue Medium"/>
              <a:sym typeface="Helvetica Neue Medium"/>
            </a:endParaRPr>
          </a:p>
        </p:txBody>
      </p:sp>
      <p:sp>
        <p:nvSpPr>
          <p:cNvPr id="30" name="矩形 29"/>
          <p:cNvSpPr/>
          <p:nvPr/>
        </p:nvSpPr>
        <p:spPr>
          <a:xfrm>
            <a:off x="1023412" y="6240175"/>
            <a:ext cx="3503103" cy="369332"/>
          </a:xfrm>
          <a:prstGeom prst="rect">
            <a:avLst/>
          </a:prstGeom>
        </p:spPr>
        <p:txBody>
          <a:bodyPr wrap="square">
            <a:spAutoFit/>
          </a:bodyPr>
          <a:lstStyle/>
          <a:p>
            <a:pPr algn="ctr">
              <a:defRPr/>
            </a:pPr>
            <a:r>
              <a:rPr lang="en-US" altLang="zh-CN" b="1">
                <a:solidFill>
                  <a:srgbClr val="FFC000"/>
                </a:solidFill>
                <a:latin typeface="Calibri" panose="020F0502020204030204" pitchFamily="34" charset="0"/>
                <a:ea typeface="微软雅黑"/>
                <a:cs typeface="Calibri" panose="020F0502020204030204" pitchFamily="34" charset="0"/>
                <a:sym typeface="+mn-lt"/>
              </a:rPr>
              <a:t>Conventional Network Speaker</a:t>
            </a:r>
            <a:endParaRPr lang="zh-CN" altLang="en-US" b="1">
              <a:solidFill>
                <a:srgbClr val="FFC000"/>
              </a:solidFill>
              <a:latin typeface="Calibri" panose="020F0502020204030204" pitchFamily="34" charset="0"/>
              <a:ea typeface="微软雅黑"/>
              <a:cs typeface="Calibri" panose="020F0502020204030204" pitchFamily="34" charset="0"/>
              <a:sym typeface="+mn-lt"/>
            </a:endParaRPr>
          </a:p>
        </p:txBody>
      </p:sp>
      <p:sp>
        <p:nvSpPr>
          <p:cNvPr id="31" name="矩形 30"/>
          <p:cNvSpPr/>
          <p:nvPr/>
        </p:nvSpPr>
        <p:spPr>
          <a:xfrm>
            <a:off x="7303706" y="6231102"/>
            <a:ext cx="3503103" cy="369332"/>
          </a:xfrm>
          <a:prstGeom prst="rect">
            <a:avLst/>
          </a:prstGeom>
        </p:spPr>
        <p:txBody>
          <a:bodyPr wrap="square">
            <a:spAutoFit/>
          </a:bodyPr>
          <a:lstStyle/>
          <a:p>
            <a:pPr algn="ctr">
              <a:defRPr/>
            </a:pPr>
            <a:r>
              <a:rPr lang="en-US" altLang="zh-CN" b="1">
                <a:solidFill>
                  <a:srgbClr val="FFC000"/>
                </a:solidFill>
                <a:latin typeface="Calibri" panose="020F0502020204030204" pitchFamily="34" charset="0"/>
                <a:ea typeface="微软雅黑"/>
                <a:cs typeface="Calibri" panose="020F0502020204030204" pitchFamily="34" charset="0"/>
                <a:sym typeface="+mn-lt"/>
              </a:rPr>
              <a:t>Hikvision Network Speaker</a:t>
            </a:r>
            <a:endParaRPr lang="zh-CN" altLang="en-US" b="1">
              <a:solidFill>
                <a:srgbClr val="FFC000"/>
              </a:solidFill>
              <a:latin typeface="Calibri" panose="020F0502020204030204" pitchFamily="34" charset="0"/>
              <a:ea typeface="微软雅黑"/>
              <a:cs typeface="Calibri" panose="020F0502020204030204" pitchFamily="34" charset="0"/>
              <a:sym typeface="+mn-lt"/>
            </a:endParaRPr>
          </a:p>
        </p:txBody>
      </p:sp>
      <p:grpSp>
        <p:nvGrpSpPr>
          <p:cNvPr id="28" name="组合 27"/>
          <p:cNvGrpSpPr/>
          <p:nvPr/>
        </p:nvGrpSpPr>
        <p:grpSpPr>
          <a:xfrm>
            <a:off x="791145" y="2114198"/>
            <a:ext cx="3144577" cy="1799617"/>
            <a:chOff x="1629467" y="3525715"/>
            <a:chExt cx="5622589" cy="3217764"/>
          </a:xfrm>
        </p:grpSpPr>
        <p:pic>
          <p:nvPicPr>
            <p:cNvPr id="32" name="Picture 2" descr="30 Watt Horn Speaker — All My Audio"/>
            <p:cNvPicPr>
              <a:picLocks noChangeAspect="1" noChangeArrowheads="1"/>
            </p:cNvPicPr>
            <p:nvPr/>
          </p:nvPicPr>
          <p:blipFill>
            <a:blip r:embed="rId8" cstate="print">
              <a:duotone>
                <a:prstClr val="black"/>
                <a:srgbClr val="D9C3A5">
                  <a:tint val="50000"/>
                  <a:satMod val="180000"/>
                </a:srgbClr>
              </a:duotone>
              <a:extLst>
                <a:ext uri="{BEBA8EAE-BF5A-486C-A8C5-ECC9F3942E4B}">
                  <a14:imgProps xmlns:a14="http://schemas.microsoft.com/office/drawing/2010/main">
                    <a14:imgLayer r:embed="rId9">
                      <a14:imgEffect>
                        <a14:backgroundRemoval t="0" b="100000" l="0" r="100000">
                          <a14:backgroundMark x1="5286" y1="53000" x2="18429" y2="64000"/>
                          <a14:backgroundMark x1="9286" y1="49143" x2="17571" y2="55286"/>
                          <a14:backgroundMark x1="12714" y1="46714" x2="17000" y2="52857"/>
                          <a14:backgroundMark x1="14000" y1="46714" x2="15857" y2="50429"/>
                        </a14:backgroundRemoval>
                      </a14:imgEffect>
                    </a14:imgLayer>
                  </a14:imgProps>
                </a:ext>
                <a:ext uri="{28A0092B-C50C-407E-A947-70E740481C1C}">
                  <a14:useLocalDpi xmlns:a14="http://schemas.microsoft.com/office/drawing/2010/main" val="0"/>
                </a:ext>
              </a:extLst>
            </a:blip>
            <a:srcRect/>
            <a:stretch>
              <a:fillRect/>
            </a:stretch>
          </p:blipFill>
          <p:spPr bwMode="auto">
            <a:xfrm rot="19951435">
              <a:off x="4188765" y="3525715"/>
              <a:ext cx="3063291" cy="3063291"/>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33"/>
            <p:cNvPicPr>
              <a:picLocks noChangeAspect="1"/>
            </p:cNvPicPr>
            <p:nvPr/>
          </p:nvPicPr>
          <p:blipFill>
            <a:blip r:embed="rId10"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903093" y="4666764"/>
              <a:ext cx="1741273" cy="1741273"/>
            </a:xfrm>
            <a:prstGeom prst="rect">
              <a:avLst/>
            </a:prstGeom>
          </p:spPr>
        </p:pic>
        <p:pic>
          <p:nvPicPr>
            <p:cNvPr id="35" name="Picture 10" descr="PA column speaker for 40W 560x130x115mm - Cablematic"/>
            <p:cNvPicPr>
              <a:picLocks noChangeAspect="1" noChangeArrowheads="1"/>
            </p:cNvPicPr>
            <p:nvPr/>
          </p:nvPicPr>
          <p:blipFill>
            <a:blip r:embed="rId11" cstate="print">
              <a:duotone>
                <a:prstClr val="black"/>
                <a:srgbClr val="D9C3A5">
                  <a:tint val="50000"/>
                  <a:satMod val="180000"/>
                </a:srgbClr>
              </a:duotone>
              <a:extLst>
                <a:ext uri="{BEBA8EAE-BF5A-486C-A8C5-ECC9F3942E4B}">
                  <a14:imgProps xmlns:a14="http://schemas.microsoft.com/office/drawing/2010/main">
                    <a14:imgLayer r:embed="rId12">
                      <a14:imgEffect>
                        <a14:backgroundRemoval t="1800" b="97300" l="6000" r="94200">
                          <a14:foregroundMark x1="33400" y1="11200" x2="40900" y2="11700"/>
                          <a14:foregroundMark x1="31500" y1="25500" x2="32100" y2="29700"/>
                          <a14:foregroundMark x1="31100" y1="13300" x2="31600" y2="18800"/>
                          <a14:backgroundMark x1="46100" y1="8700" x2="46100" y2="8700"/>
                        </a14:backgroundRemoval>
                      </a14:imgEffect>
                    </a14:imgLayer>
                  </a14:imgProps>
                </a:ext>
                <a:ext uri="{28A0092B-C50C-407E-A947-70E740481C1C}">
                  <a14:useLocalDpi xmlns:a14="http://schemas.microsoft.com/office/drawing/2010/main" val="0"/>
                </a:ext>
              </a:extLst>
            </a:blip>
            <a:srcRect/>
            <a:stretch>
              <a:fillRect/>
            </a:stretch>
          </p:blipFill>
          <p:spPr bwMode="auto">
            <a:xfrm>
              <a:off x="1629467" y="4226243"/>
              <a:ext cx="2366245" cy="2366245"/>
            </a:xfrm>
            <a:prstGeom prst="rect">
              <a:avLst/>
            </a:prstGeom>
            <a:noFill/>
            <a:extLst>
              <a:ext uri="{909E8E84-426E-40DD-AFC4-6F175D3DCCD1}">
                <a14:hiddenFill xmlns:a14="http://schemas.microsoft.com/office/drawing/2010/main">
                  <a:solidFill>
                    <a:srgbClr val="FFFFFF"/>
                  </a:solidFill>
                </a14:hiddenFill>
              </a:ext>
            </a:extLst>
          </p:spPr>
        </p:pic>
        <p:pic>
          <p:nvPicPr>
            <p:cNvPr id="33" name="图片 32"/>
            <p:cNvPicPr>
              <a:picLocks noChangeAspect="1"/>
            </p:cNvPicPr>
            <p:nvPr/>
          </p:nvPicPr>
          <p:blipFill>
            <a:blip r:embed="rId13"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6200000">
              <a:off x="4157545" y="5250423"/>
              <a:ext cx="1493056" cy="1493056"/>
            </a:xfrm>
            <a:prstGeom prst="rect">
              <a:avLst/>
            </a:prstGeom>
          </p:spPr>
        </p:pic>
      </p:grpSp>
      <p:grpSp>
        <p:nvGrpSpPr>
          <p:cNvPr id="13" name="组合 12"/>
          <p:cNvGrpSpPr/>
          <p:nvPr/>
        </p:nvGrpSpPr>
        <p:grpSpPr>
          <a:xfrm>
            <a:off x="3020799" y="3170087"/>
            <a:ext cx="1371600" cy="1219201"/>
            <a:chOff x="3397981" y="4012017"/>
            <a:chExt cx="1371600" cy="1219201"/>
          </a:xfrm>
        </p:grpSpPr>
        <p:pic>
          <p:nvPicPr>
            <p:cNvPr id="1026" name="Picture 2" descr="SAD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01890" y="4012017"/>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10" name="禁止符 9"/>
            <p:cNvSpPr/>
            <p:nvPr/>
          </p:nvSpPr>
          <p:spPr>
            <a:xfrm>
              <a:off x="3397981" y="4295096"/>
              <a:ext cx="1371600" cy="836732"/>
            </a:xfrm>
            <a:prstGeom prst="noSmoking">
              <a:avLst>
                <a:gd name="adj" fmla="val 4742"/>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defRPr/>
              </a:pPr>
              <a:endParaRPr lang="en-US" sz="3200" kern="0">
                <a:latin typeface="Helvetica Neue Medium"/>
                <a:ea typeface="Helvetica Neue Medium"/>
                <a:cs typeface="Helvetica Neue Medium"/>
                <a:sym typeface="Helvetica Neue Medium"/>
              </a:endParaRPr>
            </a:p>
          </p:txBody>
        </p:sp>
      </p:grpSp>
      <p:sp>
        <p:nvSpPr>
          <p:cNvPr id="38" name="矩形: 圆角 37">
            <a:extLst>
              <a:ext uri="{FF2B5EF4-FFF2-40B4-BE49-F238E27FC236}">
                <a16:creationId xmlns:a16="http://schemas.microsoft.com/office/drawing/2014/main" id="{C40F186B-EE37-4DA6-B438-D60FE65872E8}"/>
              </a:ext>
            </a:extLst>
          </p:cNvPr>
          <p:cNvSpPr/>
          <p:nvPr/>
        </p:nvSpPr>
        <p:spPr>
          <a:xfrm>
            <a:off x="6159831" y="1088126"/>
            <a:ext cx="5696101" cy="4920788"/>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gn="r"/>
            <a:endParaRPr kumimoji="1" lang="zh-CN" altLang="en-US" sz="1600" b="1">
              <a:solidFill>
                <a:schemeClr val="bg1"/>
              </a:solidFill>
              <a:latin typeface="Helvetica Now Text" panose="020B0504030202020204" pitchFamily="34" charset="0"/>
            </a:endParaRPr>
          </a:p>
        </p:txBody>
      </p:sp>
      <p:sp>
        <p:nvSpPr>
          <p:cNvPr id="39" name="矩形: 圆角 38">
            <a:extLst>
              <a:ext uri="{FF2B5EF4-FFF2-40B4-BE49-F238E27FC236}">
                <a16:creationId xmlns:a16="http://schemas.microsoft.com/office/drawing/2014/main" id="{870EB9C3-8782-41DC-BE48-BD3D9B9E31C7}"/>
              </a:ext>
            </a:extLst>
          </p:cNvPr>
          <p:cNvSpPr/>
          <p:nvPr/>
        </p:nvSpPr>
        <p:spPr>
          <a:xfrm>
            <a:off x="730794" y="1146862"/>
            <a:ext cx="3909627" cy="4920788"/>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gn="r"/>
            <a:endParaRPr kumimoji="1" lang="zh-CN" altLang="en-US" sz="1600" b="1">
              <a:solidFill>
                <a:schemeClr val="bg1"/>
              </a:solidFill>
              <a:latin typeface="Helvetica Now Text" panose="020B0504030202020204" pitchFamily="34" charset="0"/>
            </a:endParaRPr>
          </a:p>
        </p:txBody>
      </p:sp>
      <p:pic>
        <p:nvPicPr>
          <p:cNvPr id="40" name="图片 3">
            <a:extLst>
              <a:ext uri="{FF2B5EF4-FFF2-40B4-BE49-F238E27FC236}">
                <a16:creationId xmlns:a16="http://schemas.microsoft.com/office/drawing/2014/main" id="{77042880-A5D6-4CD4-A3C8-41729C476AF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
        <p:nvSpPr>
          <p:cNvPr id="2" name="Rectangle 1"/>
          <p:cNvSpPr/>
          <p:nvPr/>
        </p:nvSpPr>
        <p:spPr>
          <a:xfrm>
            <a:off x="6329994" y="4254485"/>
            <a:ext cx="3602603" cy="984885"/>
          </a:xfrm>
          <a:prstGeom prst="rect">
            <a:avLst/>
          </a:prstGeom>
        </p:spPr>
        <p:txBody>
          <a:bodyPr wrap="square">
            <a:spAutoFit/>
          </a:bodyPr>
          <a:lstStyle/>
          <a:p>
            <a:pPr defTabSz="1219200" hangingPunct="0">
              <a:defRPr/>
            </a:pPr>
            <a:r>
              <a:rPr lang="en-US" altLang="zh-CN" sz="2200" b="1" kern="0">
                <a:solidFill>
                  <a:srgbClr val="FFC000"/>
                </a:solidFill>
                <a:latin typeface="Calibri" panose="020F0502020204030204" pitchFamily="34" charset="0"/>
                <a:cs typeface="Calibri" panose="020F0502020204030204" pitchFamily="34" charset="0"/>
                <a:sym typeface="Helvetica Neue" panose="02000503000000020004"/>
              </a:rPr>
              <a:t>Batch upgrade </a:t>
            </a:r>
            <a:r>
              <a:rPr lang="en-US" altLang="zh-CN" sz="2200" kern="0">
                <a:solidFill>
                  <a:schemeClr val="bg1"/>
                </a:solidFill>
                <a:latin typeface="Calibri" panose="020F0502020204030204" pitchFamily="34" charset="0"/>
                <a:cs typeface="Calibri" panose="020F0502020204030204" pitchFamily="34" charset="0"/>
                <a:sym typeface="Helvetica Neue" panose="02000503000000020004"/>
              </a:rPr>
              <a:t>via ISAPI</a:t>
            </a:r>
          </a:p>
          <a:p>
            <a:pPr lvl="0">
              <a:defRPr/>
            </a:pPr>
            <a:r>
              <a:rPr lang="en-US" altLang="zh-CN">
                <a:solidFill>
                  <a:schemeClr val="bg1"/>
                </a:solidFill>
                <a:latin typeface="Calibri" panose="020F0502020204030204" pitchFamily="34" charset="0"/>
                <a:cs typeface="Calibri" panose="020F0502020204030204" pitchFamily="34" charset="0"/>
              </a:rPr>
              <a:t>(supports batch upgrade with </a:t>
            </a:r>
            <a:r>
              <a:rPr lang="en-US" altLang="zh-CN" err="1">
                <a:solidFill>
                  <a:schemeClr val="bg1"/>
                </a:solidFill>
                <a:latin typeface="Calibri" panose="020F0502020204030204" pitchFamily="34" charset="0"/>
                <a:cs typeface="Calibri" panose="020F0502020204030204" pitchFamily="34" charset="0"/>
              </a:rPr>
              <a:t>Hikvision</a:t>
            </a:r>
            <a:r>
              <a:rPr lang="en-US" altLang="zh-CN">
                <a:solidFill>
                  <a:schemeClr val="bg1"/>
                </a:solidFill>
                <a:latin typeface="Calibri" panose="020F0502020204030204" pitchFamily="34" charset="0"/>
                <a:cs typeface="Calibri" panose="020F0502020204030204" pitchFamily="34" charset="0"/>
              </a:rPr>
              <a:t> </a:t>
            </a:r>
            <a:r>
              <a:rPr lang="en-US" altLang="zh-CN" err="1">
                <a:solidFill>
                  <a:schemeClr val="bg1"/>
                </a:solidFill>
                <a:latin typeface="Calibri" panose="020F0502020204030204" pitchFamily="34" charset="0"/>
                <a:cs typeface="Calibri" panose="020F0502020204030204" pitchFamily="34" charset="0"/>
              </a:rPr>
              <a:t>HiTools</a:t>
            </a:r>
            <a:r>
              <a:rPr lang="en-US" altLang="zh-CN">
                <a:solidFill>
                  <a:schemeClr val="bg1"/>
                </a:solidFill>
                <a:latin typeface="Calibri" panose="020F0502020204030204" pitchFamily="34" charset="0"/>
                <a:cs typeface="Calibri" panose="020F0502020204030204" pitchFamily="34" charset="0"/>
              </a:rPr>
              <a:t> Delivery software)</a:t>
            </a:r>
            <a:endParaRPr lang="en-US" altLang="zh-CN" kern="0">
              <a:solidFill>
                <a:schemeClr val="bg1"/>
              </a:solidFill>
              <a:latin typeface="Calibri" panose="020F0502020204030204" pitchFamily="34" charset="0"/>
              <a:cs typeface="Calibri" panose="020F0502020204030204" pitchFamily="34" charset="0"/>
              <a:sym typeface="Helvetica Neue" panose="02000503000000020004"/>
            </a:endParaRPr>
          </a:p>
        </p:txBody>
      </p:sp>
      <p:pic>
        <p:nvPicPr>
          <p:cNvPr id="41" name="图片 7"/>
          <p:cNvPicPr>
            <a:picLocks noChangeAspect="1"/>
          </p:cNvPicPr>
          <p:nvPr/>
        </p:nvPicPr>
        <p:blipFill>
          <a:blip r:embed="rId17"/>
          <a:stretch>
            <a:fillRect/>
          </a:stretch>
        </p:blipFill>
        <p:spPr>
          <a:xfrm>
            <a:off x="9905999" y="4687358"/>
            <a:ext cx="1699985" cy="964354"/>
          </a:xfrm>
          <a:prstGeom prst="rect">
            <a:avLst/>
          </a:prstGeom>
        </p:spPr>
      </p:pic>
    </p:spTree>
    <p:custDataLst>
      <p:tags r:id="rId1"/>
    </p:custDataLst>
    <p:extLst>
      <p:ext uri="{BB962C8B-B14F-4D97-AF65-F5344CB8AC3E}">
        <p14:creationId xmlns:p14="http://schemas.microsoft.com/office/powerpoint/2010/main" val="1082147387"/>
      </p:ext>
    </p:extLst>
  </p:cSld>
  <p:clrMapOvr>
    <a:masterClrMapping/>
  </p:clrMapOvr>
  <p:transition spd="med" advTm="73918"/>
  <p:timing>
    <p:tnLst>
      <p:par>
        <p:cTn id="1" dur="indefinite" restart="never" nodeType="tmRoot">
          <p:childTnLst>
            <p:par>
              <p:cTn id="2"/>
            </p:par>
            <p:par>
              <p:cTn id="3"/>
            </p:par>
          </p:childTnLst>
        </p:cTn>
      </p:par>
    </p:tnLst>
  </p:timing>
  <p:extLst>
    <p:ext uri="{E180D4A7-C9FB-4DFB-919C-405C955672EB}">
      <p14:showEvtLst xmlns:p14="http://schemas.microsoft.com/office/powerpoint/2010/main">
        <p14:playEvt time="41777" objId="6"/>
        <p14:stopEvt time="48175" objId="6"/>
        <p14:playEvt time="49091" objId="5"/>
        <p14:stopEvt time="56634" objId="5"/>
        <p14:playEvt time="72720" objId="6"/>
        <p14:playEvt time="72720" objId="5"/>
        <p14:stopEvt time="73918" objId="6"/>
        <p14:stopEvt time="73918"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93"/>
          <p:cNvCxnSpPr/>
          <p:nvPr/>
        </p:nvCxnSpPr>
        <p:spPr>
          <a:xfrm>
            <a:off x="4783030" y="3825644"/>
            <a:ext cx="2700000" cy="3366"/>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3" name="标题 3"/>
          <p:cNvSpPr txBox="1">
            <a:spLocks/>
          </p:cNvSpPr>
          <p:nvPr/>
        </p:nvSpPr>
        <p:spPr>
          <a:xfrm>
            <a:off x="604318" y="354175"/>
            <a:ext cx="4557273" cy="6668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l">
              <a:defRPr sz="7200" b="1" kern="1200">
                <a:solidFill>
                  <a:srgbClr val="003FCC"/>
                </a:solidFill>
                <a:latin typeface="Calibri" panose="020F0502020204030204" pitchFamily="34" charset="0"/>
                <a:ea typeface="微软雅黑"/>
                <a:cs typeface="Calibri" panose="020F0502020204030204" pitchFamily="34" charset="0"/>
              </a:defRPr>
            </a:lvl1pPr>
          </a:lstStyle>
          <a:p>
            <a:pPr defTabSz="1219200" hangingPunct="0">
              <a:defRPr/>
            </a:pPr>
            <a:r>
              <a:rPr lang="en-US" altLang="zh-CN" sz="4000">
                <a:solidFill>
                  <a:srgbClr val="5189F0"/>
                </a:solidFill>
                <a:ea typeface="等线" panose="02010600030101010101" pitchFamily="2" charset="-122"/>
                <a:sym typeface="Helvetica Neue" panose="02000503000000020004"/>
              </a:rPr>
              <a:t>System Compatibility</a:t>
            </a:r>
          </a:p>
        </p:txBody>
      </p:sp>
      <p:sp>
        <p:nvSpPr>
          <p:cNvPr id="4" name="文本框 90"/>
          <p:cNvSpPr txBox="1"/>
          <p:nvPr/>
        </p:nvSpPr>
        <p:spPr>
          <a:xfrm>
            <a:off x="4860264" y="4035611"/>
            <a:ext cx="752129" cy="338554"/>
          </a:xfrm>
          <a:prstGeom prst="rect">
            <a:avLst/>
          </a:prstGeom>
          <a:noFill/>
        </p:spPr>
        <p:txBody>
          <a:bodyPr wrap="none" rtlCol="0">
            <a:spAutoFit/>
          </a:bodyPr>
          <a:lstStyle/>
          <a:p>
            <a:pPr algn="ctr" defTabSz="407503" hangingPunct="0">
              <a:defRPr/>
            </a:pPr>
            <a:r>
              <a:rPr lang="en-US" altLang="zh-CN" sz="16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Switch</a:t>
            </a:r>
            <a:endParaRPr lang="zh-CN" altLang="en-US" sz="14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p:txBody>
      </p:sp>
      <p:pic>
        <p:nvPicPr>
          <p:cNvPr id="5" name="图片 8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3841" y="3632005"/>
            <a:ext cx="384975" cy="351499"/>
          </a:xfrm>
          <a:prstGeom prst="rect">
            <a:avLst/>
          </a:prstGeom>
        </p:spPr>
      </p:pic>
      <p:sp>
        <p:nvSpPr>
          <p:cNvPr id="6" name="文本框 115"/>
          <p:cNvSpPr txBox="1"/>
          <p:nvPr/>
        </p:nvSpPr>
        <p:spPr>
          <a:xfrm>
            <a:off x="599864" y="1147188"/>
            <a:ext cx="5503110" cy="32829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200" hangingPunct="0">
              <a:defRPr/>
            </a:pPr>
            <a:r>
              <a:rPr lang="en-US" altLang="zh-CN" b="1" kern="0">
                <a:solidFill>
                  <a:schemeClr val="bg1"/>
                </a:solidFill>
                <a:latin typeface="Calibri" panose="020F0502020204030204" pitchFamily="34" charset="0"/>
                <a:ea typeface="等线"/>
                <a:cs typeface="Calibri" panose="020F0502020204030204" pitchFamily="34" charset="0"/>
                <a:sym typeface="Helvetica Neue" panose="02000503000000020004"/>
              </a:rPr>
              <a:t>To </a:t>
            </a:r>
            <a:r>
              <a:rPr lang="en-US" altLang="zh-CN" b="1" kern="0" err="1">
                <a:solidFill>
                  <a:schemeClr val="bg1"/>
                </a:solidFill>
                <a:latin typeface="Calibri" panose="020F0502020204030204" pitchFamily="34" charset="0"/>
                <a:ea typeface="等线"/>
                <a:cs typeface="Calibri" panose="020F0502020204030204" pitchFamily="34" charset="0"/>
                <a:sym typeface="Helvetica Neue" panose="02000503000000020004"/>
              </a:rPr>
              <a:t>realise</a:t>
            </a:r>
            <a:r>
              <a:rPr lang="en-US" altLang="zh-CN" b="1" kern="0">
                <a:solidFill>
                  <a:schemeClr val="bg1"/>
                </a:solidFill>
                <a:latin typeface="Calibri" panose="020F0502020204030204" pitchFamily="34" charset="0"/>
                <a:ea typeface="等线"/>
                <a:cs typeface="Calibri" panose="020F0502020204030204" pitchFamily="34" charset="0"/>
                <a:sym typeface="Helvetica Neue" panose="02000503000000020004"/>
              </a:rPr>
              <a:t> the management of IP speakers, you can use… </a:t>
            </a:r>
            <a:endParaRPr lang="zh-CN" altLang="en-US" b="1" kern="0">
              <a:solidFill>
                <a:schemeClr val="bg1"/>
              </a:solidFill>
              <a:latin typeface="Calibri" panose="020F0502020204030204" pitchFamily="34" charset="0"/>
              <a:ea typeface="等线"/>
              <a:cs typeface="Calibri" panose="020F0502020204030204" pitchFamily="34" charset="0"/>
              <a:sym typeface="Helvetica Neue" panose="02000503000000020004"/>
            </a:endParaRPr>
          </a:p>
        </p:txBody>
      </p:sp>
      <p:grpSp>
        <p:nvGrpSpPr>
          <p:cNvPr id="7" name="组合 1"/>
          <p:cNvGrpSpPr/>
          <p:nvPr/>
        </p:nvGrpSpPr>
        <p:grpSpPr>
          <a:xfrm>
            <a:off x="3926160" y="3471800"/>
            <a:ext cx="880369" cy="688990"/>
            <a:chOff x="7610924" y="6641344"/>
            <a:chExt cx="1760737" cy="1377979"/>
          </a:xfrm>
        </p:grpSpPr>
        <p:sp>
          <p:nvSpPr>
            <p:cNvPr id="8" name="椭圆 88"/>
            <p:cNvSpPr/>
            <p:nvPr/>
          </p:nvSpPr>
          <p:spPr>
            <a:xfrm>
              <a:off x="7667146" y="6641344"/>
              <a:ext cx="1673859" cy="1377979"/>
            </a:xfrm>
            <a:prstGeom prst="ellipse">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400" kern="0">
                <a:solidFill>
                  <a:schemeClr val="bg1"/>
                </a:solidFill>
                <a:latin typeface="Calibri" panose="020F0502020204030204" pitchFamily="34" charset="0"/>
                <a:ea typeface="等线"/>
                <a:cs typeface="Calibri" panose="020F0502020204030204" pitchFamily="34" charset="0"/>
                <a:sym typeface="Helvetica Neue" panose="02000503000000020004"/>
              </a:endParaRPr>
            </a:p>
          </p:txBody>
        </p:sp>
        <p:sp>
          <p:nvSpPr>
            <p:cNvPr id="9" name="文本框 89"/>
            <p:cNvSpPr txBox="1"/>
            <p:nvPr/>
          </p:nvSpPr>
          <p:spPr>
            <a:xfrm>
              <a:off x="7610924" y="7079976"/>
              <a:ext cx="1760737" cy="677108"/>
            </a:xfrm>
            <a:prstGeom prst="rect">
              <a:avLst/>
            </a:prstGeom>
            <a:noFill/>
          </p:spPr>
          <p:txBody>
            <a:bodyPr wrap="none" rtlCol="0">
              <a:spAutoFit/>
            </a:bodyPr>
            <a:lstStyle/>
            <a:p>
              <a:pPr algn="ctr" defTabSz="407503" hangingPunct="0">
                <a:defRPr/>
              </a:pPr>
              <a:r>
                <a:rPr lang="en-US" altLang="zh-CN" sz="16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Internet</a:t>
              </a:r>
              <a:endParaRPr lang="zh-CN" altLang="en-US" sz="16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p:txBody>
        </p:sp>
      </p:grpSp>
      <p:cxnSp>
        <p:nvCxnSpPr>
          <p:cNvPr id="10" name="直接连接符 193"/>
          <p:cNvCxnSpPr/>
          <p:nvPr/>
        </p:nvCxnSpPr>
        <p:spPr>
          <a:xfrm>
            <a:off x="3251926" y="3837310"/>
            <a:ext cx="720000" cy="0"/>
          </a:xfrm>
          <a:prstGeom prst="line">
            <a:avLst/>
          </a:prstGeom>
          <a:ln w="3810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11" name="组合 27"/>
          <p:cNvGrpSpPr/>
          <p:nvPr/>
        </p:nvGrpSpPr>
        <p:grpSpPr>
          <a:xfrm>
            <a:off x="1208469" y="2932428"/>
            <a:ext cx="2219206" cy="1663103"/>
            <a:chOff x="5399646" y="8314566"/>
            <a:chExt cx="4438412" cy="3326206"/>
          </a:xfrm>
        </p:grpSpPr>
        <p:sp>
          <p:nvSpPr>
            <p:cNvPr id="12" name="Rounded Rectangle 167"/>
            <p:cNvSpPr/>
            <p:nvPr/>
          </p:nvSpPr>
          <p:spPr>
            <a:xfrm>
              <a:off x="5446134" y="8314566"/>
              <a:ext cx="4345437" cy="3326206"/>
            </a:xfrm>
            <a:prstGeom prst="roundRect">
              <a:avLst/>
            </a:prstGeom>
            <a:solidFill>
              <a:schemeClr val="accent1">
                <a:lumMod val="60000"/>
                <a:lumOff val="40000"/>
                <a:alpha val="30000"/>
              </a:schemeClr>
            </a:solidFill>
            <a:ln w="3175" cap="flat" cmpd="sng" algn="ctr">
              <a:noFill/>
              <a:prstDash val="solid"/>
              <a:miter lim="800000"/>
            </a:ln>
            <a:effectLst/>
          </p:spPr>
          <p:txBody>
            <a:bodyPr rtlCol="0" anchor="ctr"/>
            <a:lstStyle/>
            <a:p>
              <a:pPr algn="ctr" defTabSz="407503" hangingPunct="0">
                <a:defRPr/>
              </a:pPr>
              <a:endParaRPr lang="en-GB" sz="1200" kern="0">
                <a:solidFill>
                  <a:schemeClr val="bg1"/>
                </a:solidFill>
                <a:latin typeface="Calibri" panose="020F0502020204030204" pitchFamily="34" charset="0"/>
                <a:ea typeface="等线"/>
                <a:cs typeface="Calibri" panose="020F0502020204030204" pitchFamily="34" charset="0"/>
                <a:sym typeface="Helvetica Neue" panose="02000503000000020004"/>
              </a:endParaRPr>
            </a:p>
          </p:txBody>
        </p:sp>
        <p:grpSp>
          <p:nvGrpSpPr>
            <p:cNvPr id="13" name="组合 8"/>
            <p:cNvGrpSpPr/>
            <p:nvPr/>
          </p:nvGrpSpPr>
          <p:grpSpPr>
            <a:xfrm>
              <a:off x="6089465" y="8648984"/>
              <a:ext cx="3305344" cy="1797163"/>
              <a:chOff x="2639618" y="3766631"/>
              <a:chExt cx="11888683" cy="6100469"/>
            </a:xfrm>
          </p:grpSpPr>
          <p:pic>
            <p:nvPicPr>
              <p:cNvPr id="15" name="图片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20812" y="3766631"/>
                <a:ext cx="2533274" cy="6070147"/>
              </a:xfrm>
              <a:prstGeom prst="rect">
                <a:avLst/>
              </a:prstGeom>
            </p:spPr>
          </p:pic>
          <p:pic>
            <p:nvPicPr>
              <p:cNvPr id="1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9"/>
              <a:stretch/>
            </p:blipFill>
            <p:spPr>
              <a:xfrm flipH="1">
                <a:off x="8577531" y="5808820"/>
                <a:ext cx="3116341" cy="3950138"/>
              </a:xfrm>
              <a:prstGeom prst="rect">
                <a:avLst/>
              </a:prstGeom>
            </p:spPr>
          </p:pic>
          <p:pic>
            <p:nvPicPr>
              <p:cNvPr id="1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653901" y="7689687"/>
                <a:ext cx="3874400" cy="2177413"/>
              </a:xfrm>
              <a:prstGeom prst="rect">
                <a:avLst/>
              </a:prstGeom>
            </p:spPr>
          </p:pic>
          <p:pic>
            <p:nvPicPr>
              <p:cNvPr id="1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9618" y="7004723"/>
                <a:ext cx="3539562" cy="2601929"/>
              </a:xfrm>
              <a:prstGeom prst="rect">
                <a:avLst/>
              </a:prstGeom>
            </p:spPr>
          </p:pic>
        </p:grpSp>
        <p:sp>
          <p:nvSpPr>
            <p:cNvPr id="14" name="文本框 125"/>
            <p:cNvSpPr txBox="1"/>
            <p:nvPr/>
          </p:nvSpPr>
          <p:spPr>
            <a:xfrm>
              <a:off x="5399646" y="10683306"/>
              <a:ext cx="4438412" cy="65659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200" hangingPunct="0">
                <a:defRPr/>
              </a:pPr>
              <a:r>
                <a:rPr lang="en-US" altLang="zh-CN" b="1" kern="0">
                  <a:solidFill>
                    <a:schemeClr val="bg1"/>
                  </a:solidFill>
                  <a:latin typeface="Calibri" panose="020F0502020204030204" pitchFamily="34" charset="0"/>
                  <a:ea typeface="等线"/>
                  <a:cs typeface="Calibri" panose="020F0502020204030204" pitchFamily="34" charset="0"/>
                  <a:sym typeface="Helvetica Neue" panose="02000503000000020004"/>
                </a:rPr>
                <a:t>Network Speakers</a:t>
              </a:r>
              <a:endParaRPr lang="zh-CN" altLang="en-US" b="1" kern="0">
                <a:solidFill>
                  <a:schemeClr val="bg1"/>
                </a:solidFill>
                <a:latin typeface="Calibri" panose="020F0502020204030204" pitchFamily="34" charset="0"/>
                <a:ea typeface="等线"/>
                <a:cs typeface="Calibri" panose="020F0502020204030204" pitchFamily="34" charset="0"/>
                <a:sym typeface="Helvetica Neue" panose="02000503000000020004"/>
              </a:endParaRPr>
            </a:p>
          </p:txBody>
        </p:sp>
      </p:grpSp>
      <p:grpSp>
        <p:nvGrpSpPr>
          <p:cNvPr id="19" name="组合 2"/>
          <p:cNvGrpSpPr/>
          <p:nvPr/>
        </p:nvGrpSpPr>
        <p:grpSpPr>
          <a:xfrm>
            <a:off x="7341070" y="1094956"/>
            <a:ext cx="4284663" cy="5426986"/>
            <a:chOff x="16510014" y="2377119"/>
            <a:chExt cx="8569325" cy="10853972"/>
          </a:xfrm>
        </p:grpSpPr>
        <p:sp>
          <p:nvSpPr>
            <p:cNvPr id="20" name="Rounded Rectangle 167"/>
            <p:cNvSpPr/>
            <p:nvPr/>
          </p:nvSpPr>
          <p:spPr>
            <a:xfrm>
              <a:off x="16510014" y="2377119"/>
              <a:ext cx="8569325" cy="10853972"/>
            </a:xfrm>
            <a:prstGeom prst="roundRect">
              <a:avLst/>
            </a:prstGeom>
            <a:solidFill>
              <a:schemeClr val="accent1">
                <a:lumMod val="60000"/>
                <a:lumOff val="40000"/>
                <a:alpha val="30000"/>
              </a:schemeClr>
            </a:solidFill>
            <a:ln w="3175" cap="flat" cmpd="sng" algn="ctr">
              <a:noFill/>
              <a:prstDash val="solid"/>
              <a:miter lim="800000"/>
            </a:ln>
            <a:effectLst/>
          </p:spPr>
          <p:txBody>
            <a:bodyPr rtlCol="0" anchor="ctr"/>
            <a:lstStyle/>
            <a:p>
              <a:pPr algn="ctr" defTabSz="407503" hangingPunct="0">
                <a:defRPr/>
              </a:pPr>
              <a:endParaRPr lang="en-GB" sz="1200" kern="0">
                <a:solidFill>
                  <a:schemeClr val="bg1"/>
                </a:solidFill>
                <a:latin typeface="Calibri" panose="020F0502020204030204" pitchFamily="34" charset="0"/>
                <a:ea typeface="等线"/>
                <a:cs typeface="Calibri" panose="020F0502020204030204" pitchFamily="34" charset="0"/>
                <a:sym typeface="Helvetica Neue" panose="02000503000000020004"/>
              </a:endParaRPr>
            </a:p>
          </p:txBody>
        </p:sp>
        <p:sp>
          <p:nvSpPr>
            <p:cNvPr id="21" name="文本框 150"/>
            <p:cNvSpPr txBox="1"/>
            <p:nvPr/>
          </p:nvSpPr>
          <p:spPr>
            <a:xfrm>
              <a:off x="18415834" y="2648607"/>
              <a:ext cx="4779201" cy="59503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200" hangingPunct="0">
                <a:defRPr/>
              </a:pPr>
              <a:r>
                <a:rPr lang="en-US" altLang="zh-CN" sz="1600" b="1" kern="0" err="1">
                  <a:solidFill>
                    <a:schemeClr val="bg1"/>
                  </a:solidFill>
                  <a:latin typeface="Calibri" panose="020F0502020204030204" pitchFamily="34" charset="0"/>
                  <a:ea typeface="等线"/>
                  <a:cs typeface="Calibri" panose="020F0502020204030204" pitchFamily="34" charset="0"/>
                  <a:sym typeface="Helvetica Neue" panose="02000503000000020004"/>
                </a:rPr>
                <a:t>HikCentral</a:t>
              </a:r>
              <a:r>
                <a:rPr lang="en-US" altLang="zh-CN" sz="1600" b="1" kern="0">
                  <a:solidFill>
                    <a:schemeClr val="bg1"/>
                  </a:solidFill>
                  <a:latin typeface="Calibri" panose="020F0502020204030204" pitchFamily="34" charset="0"/>
                  <a:ea typeface="等线"/>
                  <a:cs typeface="Calibri" panose="020F0502020204030204" pitchFamily="34" charset="0"/>
                  <a:sym typeface="Helvetica Neue" panose="02000503000000020004"/>
                </a:rPr>
                <a:t> Professional</a:t>
              </a:r>
              <a:endParaRPr lang="zh-CN" altLang="en-US" sz="1600" b="1" kern="0">
                <a:solidFill>
                  <a:schemeClr val="bg1"/>
                </a:solidFill>
                <a:latin typeface="Calibri" panose="020F0502020204030204" pitchFamily="34" charset="0"/>
                <a:ea typeface="等线"/>
                <a:cs typeface="Calibri" panose="020F0502020204030204" pitchFamily="34" charset="0"/>
                <a:sym typeface="Helvetica Neue" panose="02000503000000020004"/>
              </a:endParaRPr>
            </a:p>
          </p:txBody>
        </p:sp>
        <p:pic>
          <p:nvPicPr>
            <p:cNvPr id="22" name="图片 15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6903550" y="9379297"/>
              <a:ext cx="1484117" cy="505121"/>
            </a:xfrm>
            <a:prstGeom prst="rect">
              <a:avLst/>
            </a:prstGeom>
          </p:spPr>
        </p:pic>
        <p:pic>
          <p:nvPicPr>
            <p:cNvPr id="23" name="内容占位符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168322" y="7418475"/>
              <a:ext cx="785588" cy="778360"/>
            </a:xfrm>
            <a:prstGeom prst="roundRect">
              <a:avLst>
                <a:gd name="adj" fmla="val 22492"/>
              </a:avLst>
            </a:prstGeom>
          </p:spPr>
        </p:pic>
        <p:pic>
          <p:nvPicPr>
            <p:cNvPr id="24" name="图片 1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40069" y="2901896"/>
              <a:ext cx="2007384" cy="1101455"/>
            </a:xfrm>
            <a:prstGeom prst="rect">
              <a:avLst/>
            </a:prstGeom>
          </p:spPr>
        </p:pic>
        <p:sp>
          <p:nvSpPr>
            <p:cNvPr id="25" name="文本框 159"/>
            <p:cNvSpPr txBox="1"/>
            <p:nvPr/>
          </p:nvSpPr>
          <p:spPr>
            <a:xfrm>
              <a:off x="18461768" y="4356689"/>
              <a:ext cx="2582180" cy="59503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lvl="0" eaLnBrk="1">
                <a:tabLst/>
                <a:defRPr b="1" kern="0">
                  <a:solidFill>
                    <a:prstClr val="black">
                      <a:lumMod val="75000"/>
                      <a:lumOff val="25000"/>
                    </a:prstClr>
                  </a:solidFill>
                  <a:uLnTx/>
                  <a:latin typeface="Calibri" panose="020F0502020204030204" pitchFamily="34" charset="0"/>
                  <a:ea typeface="等线"/>
                  <a:cs typeface="Calibri" panose="020F0502020204030204" pitchFamily="34" charset="0"/>
                </a:defRPr>
              </a:lvl1pPr>
            </a:lstStyle>
            <a:p>
              <a:pPr algn="ctr" defTabSz="1219200" hangingPunct="0"/>
              <a:r>
                <a:rPr lang="en-US" altLang="zh-CN" sz="1600">
                  <a:solidFill>
                    <a:schemeClr val="bg1"/>
                  </a:solidFill>
                  <a:sym typeface="Helvetica Neue" panose="02000503000000020004"/>
                </a:rPr>
                <a:t>iVMS-4200</a:t>
              </a:r>
              <a:endParaRPr lang="zh-CN" altLang="en-US" sz="1600">
                <a:solidFill>
                  <a:schemeClr val="bg1"/>
                </a:solidFill>
                <a:sym typeface="Helvetica Neue" panose="02000503000000020004"/>
              </a:endParaRPr>
            </a:p>
          </p:txBody>
        </p:sp>
        <p:sp>
          <p:nvSpPr>
            <p:cNvPr id="26" name="文本框 161"/>
            <p:cNvSpPr txBox="1"/>
            <p:nvPr/>
          </p:nvSpPr>
          <p:spPr>
            <a:xfrm>
              <a:off x="18286168" y="7222845"/>
              <a:ext cx="3039930" cy="59503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lvl="0" eaLnBrk="1">
                <a:tabLst/>
                <a:defRPr b="1" kern="0">
                  <a:solidFill>
                    <a:prstClr val="black">
                      <a:lumMod val="75000"/>
                      <a:lumOff val="25000"/>
                    </a:prstClr>
                  </a:solidFill>
                  <a:uLnTx/>
                  <a:latin typeface="Calibri" panose="020F0502020204030204" pitchFamily="34" charset="0"/>
                  <a:ea typeface="等线"/>
                  <a:cs typeface="Calibri" panose="020F0502020204030204" pitchFamily="34" charset="0"/>
                </a:defRPr>
              </a:lvl1pPr>
            </a:lstStyle>
            <a:p>
              <a:pPr algn="ctr" defTabSz="1219200" hangingPunct="0"/>
              <a:r>
                <a:rPr lang="en-US" altLang="zh-CN" sz="1600" err="1">
                  <a:solidFill>
                    <a:schemeClr val="bg1"/>
                  </a:solidFill>
                  <a:sym typeface="Helvetica Neue" panose="02000503000000020004"/>
                </a:rPr>
                <a:t>Hik</a:t>
              </a:r>
              <a:r>
                <a:rPr lang="en-US" altLang="zh-CN" sz="1600">
                  <a:solidFill>
                    <a:schemeClr val="bg1"/>
                  </a:solidFill>
                  <a:sym typeface="Helvetica Neue" panose="02000503000000020004"/>
                </a:rPr>
                <a:t>-Connect</a:t>
              </a:r>
              <a:endParaRPr lang="zh-CN" altLang="en-US" sz="1600">
                <a:solidFill>
                  <a:schemeClr val="bg1"/>
                </a:solidFill>
                <a:sym typeface="Helvetica Neue" panose="02000503000000020004"/>
              </a:endParaRPr>
            </a:p>
          </p:txBody>
        </p:sp>
        <p:sp>
          <p:nvSpPr>
            <p:cNvPr id="27" name="文本框 163"/>
            <p:cNvSpPr txBox="1"/>
            <p:nvPr/>
          </p:nvSpPr>
          <p:spPr>
            <a:xfrm>
              <a:off x="18528808" y="8543689"/>
              <a:ext cx="1224050" cy="59503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lvl="0" eaLnBrk="1">
                <a:tabLst/>
                <a:defRPr b="1" kern="0">
                  <a:solidFill>
                    <a:prstClr val="black">
                      <a:lumMod val="75000"/>
                      <a:lumOff val="25000"/>
                    </a:prstClr>
                  </a:solidFill>
                  <a:uLnTx/>
                  <a:latin typeface="Calibri" panose="020F0502020204030204" pitchFamily="34" charset="0"/>
                  <a:ea typeface="等线"/>
                  <a:cs typeface="Calibri" panose="020F0502020204030204" pitchFamily="34" charset="0"/>
                </a:defRPr>
              </a:lvl1pPr>
            </a:lstStyle>
            <a:p>
              <a:pPr algn="ctr" defTabSz="1219200" hangingPunct="0"/>
              <a:r>
                <a:rPr lang="en-US" altLang="zh-CN" sz="1600">
                  <a:solidFill>
                    <a:schemeClr val="bg1"/>
                  </a:solidFill>
                  <a:sym typeface="Helvetica Neue" panose="02000503000000020004"/>
                </a:rPr>
                <a:t>NVR</a:t>
              </a:r>
              <a:endParaRPr lang="zh-CN" altLang="en-US" sz="1600">
                <a:solidFill>
                  <a:schemeClr val="bg1"/>
                </a:solidFill>
                <a:sym typeface="Helvetica Neue" panose="02000503000000020004"/>
              </a:endParaRPr>
            </a:p>
          </p:txBody>
        </p:sp>
        <p:pic>
          <p:nvPicPr>
            <p:cNvPr id="28" name="图片 164"/>
            <p:cNvPicPr>
              <a:picLocks noChangeAspect="1"/>
            </p:cNvPicPr>
            <p:nvPr/>
          </p:nvPicPr>
          <p:blipFill>
            <a:blip r:embed="rId11"/>
            <a:stretch>
              <a:fillRect/>
            </a:stretch>
          </p:blipFill>
          <p:spPr>
            <a:xfrm>
              <a:off x="17204046" y="5948296"/>
              <a:ext cx="776387" cy="768128"/>
            </a:xfrm>
            <a:prstGeom prst="rect">
              <a:avLst/>
            </a:prstGeom>
          </p:spPr>
        </p:pic>
        <p:sp>
          <p:nvSpPr>
            <p:cNvPr id="29" name="文本框 167"/>
            <p:cNvSpPr txBox="1"/>
            <p:nvPr/>
          </p:nvSpPr>
          <p:spPr>
            <a:xfrm>
              <a:off x="18631810" y="5785573"/>
              <a:ext cx="2952788" cy="59503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lvl="0" eaLnBrk="1">
                <a:tabLst/>
                <a:defRPr b="1" kern="0">
                  <a:solidFill>
                    <a:prstClr val="black">
                      <a:lumMod val="75000"/>
                      <a:lumOff val="25000"/>
                    </a:prstClr>
                  </a:solidFill>
                  <a:uLnTx/>
                  <a:latin typeface="Calibri" panose="020F0502020204030204" pitchFamily="34" charset="0"/>
                  <a:ea typeface="等线"/>
                  <a:cs typeface="Calibri" panose="020F0502020204030204" pitchFamily="34" charset="0"/>
                </a:defRPr>
              </a:lvl1pPr>
            </a:lstStyle>
            <a:p>
              <a:pPr algn="ctr" defTabSz="1219200" hangingPunct="0"/>
              <a:r>
                <a:rPr lang="en-US" altLang="zh-CN" sz="1600" err="1">
                  <a:solidFill>
                    <a:schemeClr val="bg1"/>
                  </a:solidFill>
                  <a:sym typeface="Helvetica Neue" panose="02000503000000020004"/>
                </a:rPr>
                <a:t>Hik</a:t>
              </a:r>
              <a:r>
                <a:rPr lang="en-US" altLang="zh-CN" sz="1600">
                  <a:solidFill>
                    <a:schemeClr val="bg1"/>
                  </a:solidFill>
                  <a:sym typeface="Helvetica Neue" panose="02000503000000020004"/>
                </a:rPr>
                <a:t>-Partner Pro</a:t>
              </a:r>
              <a:endParaRPr lang="zh-CN" altLang="en-US" sz="1600">
                <a:solidFill>
                  <a:schemeClr val="bg1"/>
                </a:solidFill>
                <a:sym typeface="Helvetica Neue" panose="02000503000000020004"/>
              </a:endParaRPr>
            </a:p>
          </p:txBody>
        </p:sp>
        <p:sp>
          <p:nvSpPr>
            <p:cNvPr id="30" name="文本框 169"/>
            <p:cNvSpPr txBox="1"/>
            <p:nvPr/>
          </p:nvSpPr>
          <p:spPr>
            <a:xfrm>
              <a:off x="18461768" y="11511755"/>
              <a:ext cx="2321418" cy="59503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lvl="0" eaLnBrk="1">
                <a:tabLst/>
                <a:defRPr b="1" kern="0">
                  <a:solidFill>
                    <a:prstClr val="black">
                      <a:lumMod val="75000"/>
                      <a:lumOff val="25000"/>
                    </a:prstClr>
                  </a:solidFill>
                  <a:uLnTx/>
                  <a:latin typeface="Calibri" panose="020F0502020204030204" pitchFamily="34" charset="0"/>
                  <a:ea typeface="等线"/>
                  <a:cs typeface="Calibri" panose="020F0502020204030204" pitchFamily="34" charset="0"/>
                </a:defRPr>
              </a:lvl1pPr>
            </a:lstStyle>
            <a:p>
              <a:pPr algn="ctr" defTabSz="1219200" hangingPunct="0"/>
              <a:r>
                <a:rPr lang="en-US" altLang="zh-CN" sz="1600">
                  <a:solidFill>
                    <a:schemeClr val="bg1"/>
                  </a:solidFill>
                  <a:sym typeface="Helvetica Neue" panose="02000503000000020004"/>
                </a:rPr>
                <a:t>IP Camera</a:t>
              </a:r>
              <a:endParaRPr lang="zh-CN" altLang="en-US" sz="1600">
                <a:solidFill>
                  <a:schemeClr val="bg1"/>
                </a:solidFill>
                <a:sym typeface="Helvetica Neue" panose="02000503000000020004"/>
              </a:endParaRPr>
            </a:p>
          </p:txBody>
        </p:sp>
        <p:pic>
          <p:nvPicPr>
            <p:cNvPr id="31" name="图片 170"/>
            <p:cNvPicPr>
              <a:picLocks noChangeAspect="1"/>
            </p:cNvPicPr>
            <p:nvPr/>
          </p:nvPicPr>
          <p:blipFill>
            <a:blip r:embed="rId12"/>
            <a:stretch>
              <a:fillRect/>
            </a:stretch>
          </p:blipFill>
          <p:spPr>
            <a:xfrm>
              <a:off x="16623948" y="4278323"/>
              <a:ext cx="1946895" cy="1540586"/>
            </a:xfrm>
            <a:prstGeom prst="rect">
              <a:avLst/>
            </a:prstGeom>
          </p:spPr>
        </p:pic>
        <p:pic>
          <p:nvPicPr>
            <p:cNvPr id="32" name="图片 17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204046" y="11429441"/>
              <a:ext cx="1211788" cy="1211788"/>
            </a:xfrm>
            <a:prstGeom prst="rect">
              <a:avLst/>
            </a:prstGeom>
          </p:spPr>
        </p:pic>
        <p:sp>
          <p:nvSpPr>
            <p:cNvPr id="33" name="文本框 173"/>
            <p:cNvSpPr txBox="1"/>
            <p:nvPr/>
          </p:nvSpPr>
          <p:spPr>
            <a:xfrm>
              <a:off x="18697064" y="9312503"/>
              <a:ext cx="6191473" cy="179536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200" hangingPunct="0"/>
              <a:r>
                <a:rPr lang="en-US" altLang="zh-CN" sz="1100" kern="0">
                  <a:solidFill>
                    <a:schemeClr val="bg1"/>
                  </a:solidFill>
                  <a:latin typeface="Calibri" panose="020F0502020204030204" pitchFamily="34" charset="0"/>
                  <a:ea typeface="等线"/>
                  <a:cs typeface="Calibri" panose="020F0502020204030204" pitchFamily="34" charset="0"/>
                  <a:sym typeface="Helvetica Neue" panose="02000503000000020004"/>
                </a:rPr>
                <a:t>Supported  on M/ </a:t>
              </a:r>
              <a:r>
                <a:rPr lang="en-US" altLang="zh-CN" sz="1100" kern="0" err="1">
                  <a:solidFill>
                    <a:schemeClr val="bg1"/>
                  </a:solidFill>
                  <a:latin typeface="Calibri" panose="020F0502020204030204" pitchFamily="34" charset="0"/>
                  <a:ea typeface="等线"/>
                  <a:cs typeface="Calibri" panose="020F0502020204030204" pitchFamily="34" charset="0"/>
                  <a:sym typeface="Helvetica Neue" panose="02000503000000020004"/>
                </a:rPr>
                <a:t>AcuSense</a:t>
              </a:r>
              <a:r>
                <a:rPr lang="en-US" altLang="zh-CN" sz="1100" kern="0">
                  <a:solidFill>
                    <a:schemeClr val="bg1"/>
                  </a:solidFill>
                  <a:latin typeface="Calibri" panose="020F0502020204030204" pitchFamily="34" charset="0"/>
                  <a:ea typeface="等线"/>
                  <a:cs typeface="Calibri" panose="020F0502020204030204" pitchFamily="34" charset="0"/>
                  <a:sym typeface="Helvetica Neue" panose="02000503000000020004"/>
                </a:rPr>
                <a:t> I(E)/</a:t>
              </a:r>
              <a:r>
                <a:rPr lang="en-US" altLang="zh-CN" sz="1100" kern="0" err="1">
                  <a:solidFill>
                    <a:schemeClr val="bg1"/>
                  </a:solidFill>
                  <a:latin typeface="Calibri" panose="020F0502020204030204" pitchFamily="34" charset="0"/>
                  <a:ea typeface="等线"/>
                  <a:cs typeface="Calibri" panose="020F0502020204030204" pitchFamily="34" charset="0"/>
                  <a:sym typeface="Helvetica Neue" panose="02000503000000020004"/>
                </a:rPr>
                <a:t>DeepinMind</a:t>
              </a:r>
              <a:r>
                <a:rPr lang="en-US" altLang="zh-CN" sz="1100" kern="0">
                  <a:solidFill>
                    <a:schemeClr val="bg1"/>
                  </a:solidFill>
                  <a:latin typeface="Calibri" panose="020F0502020204030204" pitchFamily="34" charset="0"/>
                  <a:ea typeface="等线"/>
                  <a:cs typeface="Calibri" panose="020F0502020204030204" pitchFamily="34" charset="0"/>
                  <a:sym typeface="Helvetica Neue" panose="02000503000000020004"/>
                </a:rPr>
                <a:t> M with  GUI FW 5.02 </a:t>
              </a:r>
            </a:p>
            <a:p>
              <a:pPr defTabSz="1219200" hangingPunct="0"/>
              <a:r>
                <a:rPr lang="en-US" altLang="zh-CN" sz="1100" kern="0">
                  <a:solidFill>
                    <a:schemeClr val="bg1"/>
                  </a:solidFill>
                  <a:latin typeface="Calibri" panose="020F0502020204030204" pitchFamily="34" charset="0"/>
                  <a:ea typeface="等线"/>
                  <a:cs typeface="Calibri" panose="020F0502020204030204" pitchFamily="34" charset="0"/>
                  <a:sym typeface="Helvetica Neue" panose="02000503000000020004"/>
                </a:rPr>
                <a:t>Supported on </a:t>
              </a:r>
              <a:r>
                <a:rPr lang="en-US" altLang="zh-CN" sz="1100" kern="0" err="1">
                  <a:solidFill>
                    <a:schemeClr val="bg1"/>
                  </a:solidFill>
                  <a:latin typeface="Calibri" panose="020F0502020204030204" pitchFamily="34" charset="0"/>
                  <a:ea typeface="等线"/>
                  <a:cs typeface="Calibri" panose="020F0502020204030204" pitchFamily="34" charset="0"/>
                  <a:sym typeface="Helvetica Neue" panose="02000503000000020004"/>
                </a:rPr>
                <a:t>AcuSense</a:t>
              </a:r>
              <a:r>
                <a:rPr lang="en-US" altLang="zh-CN" sz="1100" kern="0">
                  <a:solidFill>
                    <a:schemeClr val="bg1"/>
                  </a:solidFill>
                  <a:latin typeface="Calibri" panose="020F0502020204030204" pitchFamily="34" charset="0"/>
                  <a:ea typeface="等线"/>
                  <a:cs typeface="Calibri" panose="020F0502020204030204" pitchFamily="34" charset="0"/>
                  <a:sym typeface="Helvetica Neue" panose="02000503000000020004"/>
                </a:rPr>
                <a:t> K NVR with EUI  FW 4.82</a:t>
              </a:r>
            </a:p>
            <a:p>
              <a:pPr defTabSz="1219200" hangingPunct="0"/>
              <a:r>
                <a:rPr lang="en-US" altLang="zh-CN" sz="1100" kern="0">
                  <a:solidFill>
                    <a:schemeClr val="bg1"/>
                  </a:solidFill>
                  <a:latin typeface="Calibri" panose="020F0502020204030204" pitchFamily="34" charset="0"/>
                  <a:ea typeface="等线"/>
                  <a:cs typeface="Calibri" panose="020F0502020204030204" pitchFamily="34" charset="0"/>
                  <a:sym typeface="Helvetica Neue" panose="02000503000000020004"/>
                </a:rPr>
                <a:t>Supported on </a:t>
              </a:r>
              <a:r>
                <a:rPr lang="en-US" altLang="zh-CN" sz="1100" kern="0" err="1">
                  <a:solidFill>
                    <a:schemeClr val="bg1"/>
                  </a:solidFill>
                  <a:latin typeface="Calibri" panose="020F0502020204030204" pitchFamily="34" charset="0"/>
                  <a:ea typeface="等线"/>
                  <a:cs typeface="Calibri" panose="020F0502020204030204" pitchFamily="34" charset="0"/>
                  <a:sym typeface="Helvetica Neue" panose="02000503000000020004"/>
                </a:rPr>
                <a:t>AcuSense</a:t>
              </a:r>
              <a:r>
                <a:rPr lang="en-US" altLang="zh-CN" sz="1100" kern="0">
                  <a:solidFill>
                    <a:schemeClr val="bg1"/>
                  </a:solidFill>
                  <a:latin typeface="Calibri" panose="020F0502020204030204" pitchFamily="34" charset="0"/>
                  <a:ea typeface="等线"/>
                  <a:cs typeface="Calibri" panose="020F0502020204030204" pitchFamily="34" charset="0"/>
                  <a:sym typeface="Helvetica Neue" panose="02000503000000020004"/>
                </a:rPr>
                <a:t> I(C)  with </a:t>
              </a:r>
              <a:r>
                <a:rPr lang="en-US" altLang="zh-CN" sz="1100" kern="0" err="1">
                  <a:solidFill>
                    <a:schemeClr val="bg1"/>
                  </a:solidFill>
                  <a:latin typeface="Calibri" panose="020F0502020204030204" pitchFamily="34" charset="0"/>
                  <a:ea typeface="等线"/>
                  <a:cs typeface="Calibri" panose="020F0502020204030204" pitchFamily="34" charset="0"/>
                  <a:sym typeface="Helvetica Neue" panose="02000503000000020004"/>
                </a:rPr>
                <a:t>customised</a:t>
              </a:r>
              <a:r>
                <a:rPr lang="en-US" altLang="zh-CN" sz="1100" kern="0">
                  <a:solidFill>
                    <a:schemeClr val="bg1"/>
                  </a:solidFill>
                  <a:latin typeface="Calibri" panose="020F0502020204030204" pitchFamily="34" charset="0"/>
                  <a:ea typeface="等线"/>
                  <a:cs typeface="Calibri" panose="020F0502020204030204" pitchFamily="34" charset="0"/>
                  <a:sym typeface="Helvetica Neue" panose="02000503000000020004"/>
                </a:rPr>
                <a:t> FW 4.62.325</a:t>
              </a:r>
            </a:p>
          </p:txBody>
        </p:sp>
        <p:sp>
          <p:nvSpPr>
            <p:cNvPr id="34" name="文本框 174"/>
            <p:cNvSpPr txBox="1"/>
            <p:nvPr/>
          </p:nvSpPr>
          <p:spPr>
            <a:xfrm>
              <a:off x="18697064" y="3375317"/>
              <a:ext cx="5690683" cy="47192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200" hangingPunct="0"/>
              <a:r>
                <a:rPr lang="en-US" altLang="zh-CN" sz="1200" kern="0">
                  <a:solidFill>
                    <a:schemeClr val="bg1"/>
                  </a:solidFill>
                  <a:latin typeface="Calibri" panose="020F0502020204030204" pitchFamily="34" charset="0"/>
                  <a:ea typeface="等线"/>
                  <a:cs typeface="Calibri" panose="020F0502020204030204" pitchFamily="34" charset="0"/>
                  <a:sym typeface="Helvetica Neue" panose="02000503000000020004"/>
                </a:rPr>
                <a:t>Supported  from baseline V2.4.1</a:t>
              </a:r>
              <a:endParaRPr lang="zh-CN" altLang="en-US" sz="1200" kern="0">
                <a:solidFill>
                  <a:schemeClr val="bg1"/>
                </a:solidFill>
                <a:latin typeface="Calibri" panose="020F0502020204030204" pitchFamily="34" charset="0"/>
                <a:ea typeface="等线"/>
                <a:cs typeface="Calibri" panose="020F0502020204030204" pitchFamily="34" charset="0"/>
                <a:sym typeface="Helvetica Neue" panose="02000503000000020004"/>
              </a:endParaRPr>
            </a:p>
          </p:txBody>
        </p:sp>
        <p:sp>
          <p:nvSpPr>
            <p:cNvPr id="35" name="文本框 176"/>
            <p:cNvSpPr txBox="1"/>
            <p:nvPr/>
          </p:nvSpPr>
          <p:spPr>
            <a:xfrm>
              <a:off x="18697064" y="12102059"/>
              <a:ext cx="6191473" cy="77970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l">
                <a:defRPr>
                  <a:solidFill>
                    <a:schemeClr val="tx1"/>
                  </a:solidFill>
                  <a:latin typeface="Calibri" panose="020F0502020204030204" pitchFamily="34" charset="0"/>
                  <a:cs typeface="Calibri" panose="020F0502020204030204" pitchFamily="34" charset="0"/>
                </a:defRPr>
              </a:lvl1pPr>
            </a:lstStyle>
            <a:p>
              <a:pPr defTabSz="1219200" hangingPunct="0"/>
              <a:r>
                <a:rPr lang="en-US" altLang="zh-CN" sz="1100" kern="0">
                  <a:solidFill>
                    <a:schemeClr val="bg1"/>
                  </a:solidFill>
                  <a:ea typeface="等线"/>
                  <a:sym typeface="Helvetica Neue" panose="02000503000000020004"/>
                </a:rPr>
                <a:t>2/3/7 Series baseline cameras, planning for Q2</a:t>
              </a:r>
            </a:p>
            <a:p>
              <a:pPr defTabSz="1219200" hangingPunct="0"/>
              <a:r>
                <a:rPr lang="en-US" altLang="zh-CN" sz="1100" kern="0">
                  <a:solidFill>
                    <a:schemeClr val="bg1"/>
                  </a:solidFill>
                  <a:ea typeface="等线"/>
                  <a:sym typeface="Helvetica Neue" panose="02000503000000020004"/>
                </a:rPr>
                <a:t>DE PTZ (T5) baseline planning for Q2</a:t>
              </a:r>
              <a:endParaRPr lang="zh-CN" altLang="en-US" sz="1100" kern="0">
                <a:solidFill>
                  <a:schemeClr val="bg1"/>
                </a:solidFill>
                <a:ea typeface="等线"/>
                <a:sym typeface="Helvetica Neue" panose="02000503000000020004"/>
              </a:endParaRPr>
            </a:p>
          </p:txBody>
        </p:sp>
        <p:sp>
          <p:nvSpPr>
            <p:cNvPr id="36" name="文本框 131"/>
            <p:cNvSpPr txBox="1"/>
            <p:nvPr/>
          </p:nvSpPr>
          <p:spPr>
            <a:xfrm>
              <a:off x="18697064" y="6479675"/>
              <a:ext cx="2753960" cy="47192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200" hangingPunct="0"/>
              <a:r>
                <a:rPr lang="en-US" altLang="zh-CN" sz="1200" kern="0">
                  <a:solidFill>
                    <a:schemeClr val="bg1"/>
                  </a:solidFill>
                  <a:latin typeface="Calibri" panose="020F0502020204030204" pitchFamily="34" charset="0"/>
                  <a:ea typeface="等线"/>
                  <a:cs typeface="Calibri" panose="020F0502020204030204" pitchFamily="34" charset="0"/>
                  <a:sym typeface="Helvetica Neue" panose="02000503000000020004"/>
                </a:rPr>
                <a:t>Planned for 2024 Q2</a:t>
              </a:r>
            </a:p>
          </p:txBody>
        </p:sp>
        <p:sp>
          <p:nvSpPr>
            <p:cNvPr id="37" name="文本框 132"/>
            <p:cNvSpPr txBox="1"/>
            <p:nvPr/>
          </p:nvSpPr>
          <p:spPr>
            <a:xfrm>
              <a:off x="18697064" y="7822383"/>
              <a:ext cx="2683428" cy="47192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200" hangingPunct="0"/>
              <a:r>
                <a:rPr lang="en-US" altLang="zh-CN" sz="1200" kern="0">
                  <a:solidFill>
                    <a:schemeClr val="bg1"/>
                  </a:solidFill>
                  <a:latin typeface="Calibri" panose="020F0502020204030204" pitchFamily="34" charset="0"/>
                  <a:ea typeface="等线"/>
                  <a:cs typeface="Calibri" panose="020F0502020204030204" pitchFamily="34" charset="0"/>
                  <a:sym typeface="Helvetica Neue" panose="02000503000000020004"/>
                </a:rPr>
                <a:t>Planned for 2024 Q2</a:t>
              </a:r>
            </a:p>
          </p:txBody>
        </p:sp>
      </p:grpSp>
      <p:sp>
        <p:nvSpPr>
          <p:cNvPr id="38" name="文本框 39"/>
          <p:cNvSpPr txBox="1"/>
          <p:nvPr/>
        </p:nvSpPr>
        <p:spPr>
          <a:xfrm>
            <a:off x="8434594" y="2377707"/>
            <a:ext cx="2425595" cy="3898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200" hangingPunct="0"/>
            <a:r>
              <a:rPr lang="en-US" altLang="zh-CN" sz="1100" kern="0">
                <a:solidFill>
                  <a:schemeClr val="bg1"/>
                </a:solidFill>
                <a:latin typeface="Calibri" panose="020F0502020204030204" pitchFamily="34" charset="0"/>
                <a:ea typeface="等线"/>
                <a:cs typeface="Calibri" panose="020F0502020204030204" pitchFamily="34" charset="0"/>
                <a:sym typeface="Helvetica Neue" panose="02000503000000020004"/>
              </a:rPr>
              <a:t>Supported since December 2023 3.10.2.108 </a:t>
            </a:r>
          </a:p>
        </p:txBody>
      </p:sp>
      <p:pic>
        <p:nvPicPr>
          <p:cNvPr id="40" name="图片 3">
            <a:extLst>
              <a:ext uri="{FF2B5EF4-FFF2-40B4-BE49-F238E27FC236}">
                <a16:creationId xmlns:a16="http://schemas.microsoft.com/office/drawing/2014/main" id="{77042880-A5D6-4CD4-A3C8-41729C476AF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extLst>
      <p:ext uri="{BB962C8B-B14F-4D97-AF65-F5344CB8AC3E}">
        <p14:creationId xmlns:p14="http://schemas.microsoft.com/office/powerpoint/2010/main" val="3654893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3"/>
          <p:cNvSpPr txBox="1">
            <a:spLocks/>
          </p:cNvSpPr>
          <p:nvPr/>
        </p:nvSpPr>
        <p:spPr>
          <a:xfrm>
            <a:off x="604318" y="415729"/>
            <a:ext cx="3653821" cy="5437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l">
              <a:defRPr sz="7200" b="1" kern="1200">
                <a:solidFill>
                  <a:srgbClr val="003FCC"/>
                </a:solidFill>
                <a:latin typeface="Calibri" panose="020F0502020204030204" pitchFamily="34" charset="0"/>
                <a:ea typeface="微软雅黑"/>
                <a:cs typeface="Calibri" panose="020F0502020204030204" pitchFamily="34" charset="0"/>
              </a:defRPr>
            </a:lvl1pPr>
          </a:lstStyle>
          <a:p>
            <a:pPr>
              <a:defRPr/>
            </a:pPr>
            <a:r>
              <a:rPr lang="en-US" altLang="zh-CN" sz="3200">
                <a:solidFill>
                  <a:srgbClr val="5189F0"/>
                </a:solidFill>
                <a:ea typeface="等线" panose="02010600030101010101" pitchFamily="2" charset="-122"/>
                <a:sym typeface="Helvetica Neue" panose="02000503000000020004"/>
              </a:rPr>
              <a:t>System </a:t>
            </a:r>
            <a:r>
              <a:rPr lang="en-US" altLang="zh-CN" sz="3200">
                <a:solidFill>
                  <a:schemeClr val="accent5"/>
                </a:solidFill>
                <a:ea typeface="等线" panose="02010600030101010101" pitchFamily="2" charset="-122"/>
                <a:sym typeface="Helvetica Neue" panose="02000503000000020004"/>
              </a:rPr>
              <a:t>C</a:t>
            </a:r>
            <a:r>
              <a:rPr lang="en-US" altLang="zh-CN" sz="3200">
                <a:solidFill>
                  <a:srgbClr val="5189F0"/>
                </a:solidFill>
                <a:ea typeface="等线" panose="02010600030101010101" pitchFamily="2" charset="-122"/>
                <a:sym typeface="Helvetica Neue" panose="02000503000000020004"/>
              </a:rPr>
              <a:t>ompatibility</a:t>
            </a:r>
          </a:p>
        </p:txBody>
      </p:sp>
      <p:cxnSp>
        <p:nvCxnSpPr>
          <p:cNvPr id="195" name="直接连接符 194"/>
          <p:cNvCxnSpPr/>
          <p:nvPr/>
        </p:nvCxnSpPr>
        <p:spPr>
          <a:xfrm flipV="1">
            <a:off x="4938758" y="5381027"/>
            <a:ext cx="993140" cy="1"/>
          </a:xfrm>
          <a:prstGeom prst="line">
            <a:avLst/>
          </a:prstGeom>
          <a:ln w="38100">
            <a:solidFill>
              <a:schemeClr val="accent1"/>
            </a:solidFill>
            <a:headEnd type="ova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4"/>
          <a:stretch>
            <a:fillRect/>
          </a:stretch>
        </p:blipFill>
        <p:spPr>
          <a:xfrm>
            <a:off x="3626571" y="5218031"/>
            <a:ext cx="4029075" cy="647700"/>
          </a:xfrm>
          <a:prstGeom prst="rect">
            <a:avLst/>
          </a:prstGeom>
        </p:spPr>
      </p:pic>
      <p:graphicFrame>
        <p:nvGraphicFramePr>
          <p:cNvPr id="11" name="表格 10"/>
          <p:cNvGraphicFramePr>
            <a:graphicFrameLocks noGrp="1"/>
          </p:cNvGraphicFramePr>
          <p:nvPr>
            <p:extLst>
              <p:ext uri="{D42A27DB-BD31-4B8C-83A1-F6EECF244321}">
                <p14:modId xmlns:p14="http://schemas.microsoft.com/office/powerpoint/2010/main" val="3827351337"/>
              </p:ext>
            </p:extLst>
          </p:nvPr>
        </p:nvGraphicFramePr>
        <p:xfrm>
          <a:off x="604318" y="1557816"/>
          <a:ext cx="11035232" cy="4564601"/>
        </p:xfrm>
        <a:graphic>
          <a:graphicData uri="http://schemas.openxmlformats.org/drawingml/2006/table">
            <a:tbl>
              <a:tblPr firstRow="1" bandRow="1">
                <a:tableStyleId>{5C22544A-7EE6-4342-B048-85BDC9FD1C3A}</a:tableStyleId>
              </a:tblPr>
              <a:tblGrid>
                <a:gridCol w="2385352">
                  <a:extLst>
                    <a:ext uri="{9D8B030D-6E8A-4147-A177-3AD203B41FA5}">
                      <a16:colId xmlns:a16="http://schemas.microsoft.com/office/drawing/2014/main" val="1573152509"/>
                    </a:ext>
                  </a:extLst>
                </a:gridCol>
                <a:gridCol w="1729976">
                  <a:extLst>
                    <a:ext uri="{9D8B030D-6E8A-4147-A177-3AD203B41FA5}">
                      <a16:colId xmlns:a16="http://schemas.microsoft.com/office/drawing/2014/main" val="1531367596"/>
                    </a:ext>
                  </a:extLst>
                </a:gridCol>
                <a:gridCol w="1729976">
                  <a:extLst>
                    <a:ext uri="{9D8B030D-6E8A-4147-A177-3AD203B41FA5}">
                      <a16:colId xmlns:a16="http://schemas.microsoft.com/office/drawing/2014/main" val="707538283"/>
                    </a:ext>
                  </a:extLst>
                </a:gridCol>
                <a:gridCol w="1729976">
                  <a:extLst>
                    <a:ext uri="{9D8B030D-6E8A-4147-A177-3AD203B41FA5}">
                      <a16:colId xmlns:a16="http://schemas.microsoft.com/office/drawing/2014/main" val="3836765629"/>
                    </a:ext>
                  </a:extLst>
                </a:gridCol>
                <a:gridCol w="1729976">
                  <a:extLst>
                    <a:ext uri="{9D8B030D-6E8A-4147-A177-3AD203B41FA5}">
                      <a16:colId xmlns:a16="http://schemas.microsoft.com/office/drawing/2014/main" val="1339689935"/>
                    </a:ext>
                  </a:extLst>
                </a:gridCol>
                <a:gridCol w="1729976">
                  <a:extLst>
                    <a:ext uri="{9D8B030D-6E8A-4147-A177-3AD203B41FA5}">
                      <a16:colId xmlns:a16="http://schemas.microsoft.com/office/drawing/2014/main" val="141209453"/>
                    </a:ext>
                  </a:extLst>
                </a:gridCol>
              </a:tblGrid>
              <a:tr h="756125">
                <a:tc>
                  <a:txBody>
                    <a:bodyPr/>
                    <a:lstStyle/>
                    <a:p>
                      <a:pPr algn="ctr"/>
                      <a:r>
                        <a:rPr lang="en-US" altLang="zh-CN" sz="1800">
                          <a:latin typeface="Calibri" panose="020F0502020204030204" pitchFamily="34" charset="0"/>
                          <a:cs typeface="Calibri" panose="020F0502020204030204" pitchFamily="34" charset="0"/>
                        </a:rPr>
                        <a:t>Monitoring </a:t>
                      </a:r>
                      <a:r>
                        <a:rPr lang="en-US" altLang="zh-CN" sz="1800">
                          <a:solidFill>
                            <a:schemeClr val="bg1"/>
                          </a:solidFill>
                          <a:latin typeface="Calibri" panose="020F0502020204030204" pitchFamily="34" charset="0"/>
                          <a:cs typeface="Calibri" panose="020F0502020204030204" pitchFamily="34" charset="0"/>
                        </a:rPr>
                        <a:t>Centre</a:t>
                      </a:r>
                      <a:endParaRPr lang="zh-CN" altLang="en-US" sz="1800">
                        <a:solidFill>
                          <a:schemeClr val="bg1"/>
                        </a:solidFill>
                        <a:latin typeface="Calibri" panose="020F0502020204030204" pitchFamily="34" charset="0"/>
                        <a:cs typeface="Calibri" panose="020F0502020204030204" pitchFamily="34" charset="0"/>
                      </a:endParaRPr>
                    </a:p>
                  </a:txBody>
                  <a:tcPr marL="45720" marR="45720" marT="22860" marB="22860" anchor="ctr"/>
                </a:tc>
                <a:tc>
                  <a:txBody>
                    <a:bodyPr/>
                    <a:lstStyle/>
                    <a:p>
                      <a:pPr algn="ctr"/>
                      <a:r>
                        <a:rPr lang="en-US" altLang="zh-CN" sz="1800">
                          <a:latin typeface="Calibri" panose="020F0502020204030204" pitchFamily="34" charset="0"/>
                          <a:cs typeface="Calibri" panose="020F0502020204030204" pitchFamily="34" charset="0"/>
                        </a:rPr>
                        <a:t>Audio File Management</a:t>
                      </a:r>
                      <a:endParaRPr lang="zh-CN" altLang="en-US" sz="1800">
                        <a:latin typeface="Calibri" panose="020F0502020204030204" pitchFamily="34" charset="0"/>
                        <a:cs typeface="Calibri" panose="020F0502020204030204" pitchFamily="34" charset="0"/>
                      </a:endParaRPr>
                    </a:p>
                  </a:txBody>
                  <a:tcPr marL="45720" marR="45720" marT="22860" marB="22860" anchor="ctr"/>
                </a:tc>
                <a:tc>
                  <a:txBody>
                    <a:bodyPr/>
                    <a:lstStyle/>
                    <a:p>
                      <a:pPr algn="ctr"/>
                      <a:r>
                        <a:rPr lang="en-US" altLang="zh-CN" sz="1800">
                          <a:latin typeface="Calibri" panose="020F0502020204030204" pitchFamily="34" charset="0"/>
                          <a:cs typeface="Calibri" panose="020F0502020204030204" pitchFamily="34" charset="0"/>
                        </a:rPr>
                        <a:t>Broadcast Plan Configuration</a:t>
                      </a:r>
                      <a:endParaRPr lang="zh-CN" altLang="en-US" sz="1800">
                        <a:latin typeface="Calibri" panose="020F0502020204030204" pitchFamily="34" charset="0"/>
                        <a:cs typeface="Calibri" panose="020F0502020204030204" pitchFamily="34" charset="0"/>
                      </a:endParaRPr>
                    </a:p>
                  </a:txBody>
                  <a:tcPr marL="45720" marR="45720" marT="22860" marB="22860" anchor="ctr"/>
                </a:tc>
                <a:tc>
                  <a:txBody>
                    <a:bodyPr/>
                    <a:lstStyle/>
                    <a:p>
                      <a:pPr algn="ctr"/>
                      <a:r>
                        <a:rPr lang="en-US" altLang="zh-CN" sz="1800">
                          <a:latin typeface="Calibri" panose="020F0502020204030204" pitchFamily="34" charset="0"/>
                          <a:cs typeface="Calibri" panose="020F0502020204030204" pitchFamily="34" charset="0"/>
                        </a:rPr>
                        <a:t>Alarm Linkage</a:t>
                      </a:r>
                      <a:endParaRPr lang="zh-CN" altLang="en-US" sz="1800">
                        <a:latin typeface="Calibri" panose="020F0502020204030204" pitchFamily="34" charset="0"/>
                        <a:cs typeface="Calibri" panose="020F0502020204030204" pitchFamily="34" charset="0"/>
                      </a:endParaRPr>
                    </a:p>
                  </a:txBody>
                  <a:tcPr marL="45720" marR="45720" marT="22860" marB="22860" anchor="ctr"/>
                </a:tc>
                <a:tc>
                  <a:txBody>
                    <a:bodyPr/>
                    <a:lstStyle/>
                    <a:p>
                      <a:pPr algn="ctr"/>
                      <a:r>
                        <a:rPr lang="en-US" altLang="zh-CN" sz="1800">
                          <a:latin typeface="Calibri" panose="020F0502020204030204" pitchFamily="34" charset="0"/>
                          <a:cs typeface="Calibri" panose="020F0502020204030204" pitchFamily="34" charset="0"/>
                        </a:rPr>
                        <a:t>Two-way Audio</a:t>
                      </a:r>
                      <a:endParaRPr lang="zh-CN" altLang="en-US" sz="1800">
                        <a:latin typeface="Calibri" panose="020F0502020204030204" pitchFamily="34" charset="0"/>
                        <a:cs typeface="Calibri" panose="020F0502020204030204" pitchFamily="34" charset="0"/>
                      </a:endParaRPr>
                    </a:p>
                  </a:txBody>
                  <a:tcPr marL="45720" marR="45720" marT="22860" marB="22860" anchor="ctr"/>
                </a:tc>
                <a:tc>
                  <a:txBody>
                    <a:bodyPr/>
                    <a:lstStyle/>
                    <a:p>
                      <a:pPr algn="ctr"/>
                      <a:r>
                        <a:rPr lang="en-US" altLang="zh-CN" sz="1800">
                          <a:latin typeface="Calibri" panose="020F0502020204030204" pitchFamily="34" charset="0"/>
                          <a:cs typeface="Calibri" panose="020F0502020204030204" pitchFamily="34" charset="0"/>
                        </a:rPr>
                        <a:t>Basic Configuration</a:t>
                      </a:r>
                    </a:p>
                  </a:txBody>
                  <a:tcPr marL="45720" marR="45720" marT="22860" marB="22860" anchor="ctr"/>
                </a:tc>
                <a:extLst>
                  <a:ext uri="{0D108BD9-81ED-4DB2-BD59-A6C34878D82A}">
                    <a16:rowId xmlns:a16="http://schemas.microsoft.com/office/drawing/2014/main" val="3589211443"/>
                  </a:ext>
                </a:extLst>
              </a:tr>
              <a:tr h="634746">
                <a:tc>
                  <a:txBody>
                    <a:bodyPr/>
                    <a:lstStyle/>
                    <a:p>
                      <a:pPr algn="ctr"/>
                      <a:r>
                        <a:rPr lang="en-US" altLang="zh-CN" sz="1400" b="1">
                          <a:latin typeface="Calibri" panose="020F0502020204030204" pitchFamily="34" charset="0"/>
                          <a:cs typeface="Calibri" panose="020F0502020204030204" pitchFamily="34" charset="0"/>
                        </a:rPr>
                        <a:t>HCP</a:t>
                      </a:r>
                    </a:p>
                  </a:txBody>
                  <a:tcPr marL="45720" marR="45720" marT="22860" marB="22860" anchor="ctr"/>
                </a:tc>
                <a:tc>
                  <a:txBody>
                    <a:bodyPr/>
                    <a:lstStyle/>
                    <a:p>
                      <a:pPr algn="ctr"/>
                      <a:r>
                        <a:rPr lang="zh-CN" altLang="en-US" sz="1400">
                          <a:latin typeface="Calibri" panose="020F0502020204030204" pitchFamily="34" charset="0"/>
                          <a:cs typeface="Calibri" panose="020F0502020204030204" pitchFamily="34" charset="0"/>
                        </a:rPr>
                        <a:t>√</a:t>
                      </a: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rPr>
                        <a:t>√</a:t>
                      </a: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rPr>
                        <a:t>√</a:t>
                      </a: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rPr>
                        <a:t>√</a:t>
                      </a:r>
                      <a:endParaRPr kumimoji="0" lang="en-US" altLang="zh-CN"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endParaRPr>
                    </a:p>
                  </a:txBody>
                  <a:tcPr marL="45720" marR="45720" marT="22860" marB="22860" anchor="ctr"/>
                </a:tc>
                <a:extLst>
                  <a:ext uri="{0D108BD9-81ED-4DB2-BD59-A6C34878D82A}">
                    <a16:rowId xmlns:a16="http://schemas.microsoft.com/office/drawing/2014/main" val="830656026"/>
                  </a:ext>
                </a:extLst>
              </a:tr>
              <a:tr h="634746">
                <a:tc>
                  <a:txBody>
                    <a:bodyPr/>
                    <a:lstStyle/>
                    <a:p>
                      <a:pPr algn="ctr"/>
                      <a:r>
                        <a:rPr lang="en-US" altLang="zh-CN" sz="1400" b="1" err="1">
                          <a:latin typeface="Calibri" panose="020F0502020204030204" pitchFamily="34" charset="0"/>
                          <a:cs typeface="Calibri" panose="020F0502020204030204" pitchFamily="34" charset="0"/>
                        </a:rPr>
                        <a:t>iVMS</a:t>
                      </a:r>
                      <a:r>
                        <a:rPr lang="en-US" altLang="zh-CN" sz="1400" b="1">
                          <a:latin typeface="Calibri" panose="020F0502020204030204" pitchFamily="34" charset="0"/>
                          <a:cs typeface="Calibri" panose="020F0502020204030204" pitchFamily="34" charset="0"/>
                        </a:rPr>
                        <a:t> -4200</a:t>
                      </a:r>
                    </a:p>
                  </a:txBody>
                  <a:tcPr marL="45720" marR="45720" marT="22860" marB="22860" anchor="ctr"/>
                </a:tc>
                <a:tc>
                  <a:txBody>
                    <a:bodyPr/>
                    <a:lstStyle/>
                    <a:p>
                      <a:pPr algn="ctr"/>
                      <a:r>
                        <a:rPr lang="zh-CN" altLang="en-US" sz="1400">
                          <a:latin typeface="Calibri" panose="020F0502020204030204" pitchFamily="34" charset="0"/>
                          <a:cs typeface="Calibri" panose="020F0502020204030204" pitchFamily="34" charset="0"/>
                        </a:rPr>
                        <a:t>√</a:t>
                      </a: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rPr>
                        <a:t>√</a:t>
                      </a: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rPr>
                        <a:t>√</a:t>
                      </a: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rPr>
                        <a:t>√</a:t>
                      </a:r>
                      <a:endParaRPr kumimoji="0" lang="en-US" altLang="zh-CN"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endParaRPr>
                    </a:p>
                  </a:txBody>
                  <a:tcPr marL="45720" marR="45720" marT="22860" marB="22860" anchor="ctr"/>
                </a:tc>
                <a:extLst>
                  <a:ext uri="{0D108BD9-81ED-4DB2-BD59-A6C34878D82A}">
                    <a16:rowId xmlns:a16="http://schemas.microsoft.com/office/drawing/2014/main" val="2606820492"/>
                  </a:ext>
                </a:extLst>
              </a:tr>
              <a:tr h="634746">
                <a:tc>
                  <a:txBody>
                    <a:bodyPr/>
                    <a:lstStyle/>
                    <a:p>
                      <a:pPr algn="ctr"/>
                      <a:r>
                        <a:rPr lang="en-US" altLang="zh-CN" sz="1400" b="1">
                          <a:latin typeface="Calibri" panose="020F0502020204030204" pitchFamily="34" charset="0"/>
                          <a:cs typeface="Calibri" panose="020F0502020204030204" pitchFamily="34" charset="0"/>
                        </a:rPr>
                        <a:t>Baselin</a:t>
                      </a:r>
                      <a:r>
                        <a:rPr lang="en-US" altLang="zh-CN" sz="1400" b="1" baseline="0">
                          <a:latin typeface="Calibri" panose="020F0502020204030204" pitchFamily="34" charset="0"/>
                          <a:cs typeface="Calibri" panose="020F0502020204030204" pitchFamily="34" charset="0"/>
                        </a:rPr>
                        <a:t>e firmware </a:t>
                      </a:r>
                      <a:r>
                        <a:rPr lang="en-US" altLang="zh-CN" sz="1400" b="1">
                          <a:latin typeface="Calibri" panose="020F0502020204030204" pitchFamily="34" charset="0"/>
                          <a:cs typeface="Calibri" panose="020F0502020204030204" pitchFamily="34" charset="0"/>
                        </a:rPr>
                        <a:t>NVR</a:t>
                      </a: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rPr>
                        <a:t>√</a:t>
                      </a: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endParaRP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rPr>
                        <a:t>√ </a:t>
                      </a:r>
                      <a:endParaRPr kumimoji="0" lang="en-US" altLang="zh-CN"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endParaRP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rPr>
                        <a:t>√</a:t>
                      </a:r>
                      <a:endParaRPr kumimoji="0" lang="en-US" altLang="zh-CN"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endParaRP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rPr>
                        <a:t>√</a:t>
                      </a:r>
                      <a:endParaRPr kumimoji="0" lang="en-US" altLang="zh-CN"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endParaRPr>
                    </a:p>
                  </a:txBody>
                  <a:tcPr marL="45720" marR="45720" marT="22860" marB="22860" anchor="ctr"/>
                </a:tc>
                <a:extLst>
                  <a:ext uri="{0D108BD9-81ED-4DB2-BD59-A6C34878D82A}">
                    <a16:rowId xmlns:a16="http://schemas.microsoft.com/office/drawing/2014/main" val="2365336300"/>
                  </a:ext>
                </a:extLst>
              </a:tr>
              <a:tr h="634746">
                <a:tc>
                  <a:txBody>
                    <a:bodyPr/>
                    <a:lstStyle/>
                    <a:p>
                      <a:pPr marL="0" algn="ctr" defTabSz="1828800" rtl="0" eaLnBrk="1" latinLnBrk="0" hangingPunct="1"/>
                      <a:r>
                        <a:rPr lang="en-US" altLang="zh-CN" sz="1400" b="1" kern="1200" err="1">
                          <a:solidFill>
                            <a:schemeClr val="tx1"/>
                          </a:solidFill>
                          <a:latin typeface="Calibri" panose="020F0502020204030204" pitchFamily="34" charset="0"/>
                          <a:ea typeface="+mn-ea"/>
                          <a:cs typeface="Calibri" panose="020F0502020204030204" pitchFamily="34" charset="0"/>
                        </a:rPr>
                        <a:t>Customised</a:t>
                      </a:r>
                      <a:r>
                        <a:rPr lang="en-US" altLang="zh-CN" sz="1400" b="1" kern="1200">
                          <a:solidFill>
                            <a:schemeClr val="tx1"/>
                          </a:solidFill>
                          <a:latin typeface="Calibri" panose="020F0502020204030204" pitchFamily="34" charset="0"/>
                          <a:ea typeface="+mn-ea"/>
                          <a:cs typeface="Calibri" panose="020F0502020204030204" pitchFamily="34" charset="0"/>
                        </a:rPr>
                        <a:t> firmware </a:t>
                      </a:r>
                      <a:r>
                        <a:rPr lang="en-US" altLang="zh-CN" sz="1400" b="1" kern="1200">
                          <a:solidFill>
                            <a:schemeClr val="dk1"/>
                          </a:solidFill>
                          <a:latin typeface="Calibri" panose="020F0502020204030204" pitchFamily="34" charset="0"/>
                          <a:ea typeface="+mn-ea"/>
                          <a:cs typeface="Calibri" panose="020F0502020204030204" pitchFamily="34" charset="0"/>
                        </a:rPr>
                        <a:t>NVR</a:t>
                      </a:r>
                    </a:p>
                  </a:txBody>
                  <a:tcPr marL="45720" marR="45720" marT="22860" marB="22860" anchor="ctr"/>
                </a:tc>
                <a:tc>
                  <a:txBody>
                    <a:bodyPr/>
                    <a:lstStyle/>
                    <a:p>
                      <a:endParaRPr lang="zh-CN" altLang="en-US" sz="900"/>
                    </a:p>
                  </a:txBody>
                  <a:tcPr marL="45720" marR="45720" marT="22860" marB="22860" anchor="ctr"/>
                </a:tc>
                <a:tc>
                  <a:txBody>
                    <a:bodyPr/>
                    <a:lstStyle/>
                    <a:p>
                      <a:endParaRPr lang="zh-CN" altLang="en-US" sz="900"/>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rPr>
                        <a:t>√ </a:t>
                      </a:r>
                      <a:endParaRPr kumimoji="0" lang="en-US" altLang="zh-CN"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endParaRP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rPr>
                        <a:t>√</a:t>
                      </a:r>
                      <a:endParaRPr kumimoji="0" lang="en-US" altLang="zh-CN"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endParaRP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rPr>
                        <a:t>√</a:t>
                      </a:r>
                      <a:endParaRPr kumimoji="0" lang="en-US" altLang="zh-CN"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endParaRPr>
                    </a:p>
                  </a:txBody>
                  <a:tcPr marL="45720" marR="45720" marT="22860" marB="22860" anchor="ctr"/>
                </a:tc>
                <a:extLst>
                  <a:ext uri="{0D108BD9-81ED-4DB2-BD59-A6C34878D82A}">
                    <a16:rowId xmlns:a16="http://schemas.microsoft.com/office/drawing/2014/main" val="2859004876"/>
                  </a:ext>
                </a:extLst>
              </a:tr>
              <a:tr h="634746">
                <a:tc>
                  <a:txBody>
                    <a:bodyPr/>
                    <a:lstStyle/>
                    <a:p>
                      <a:pPr algn="ctr"/>
                      <a:r>
                        <a:rPr lang="en-US" altLang="zh-CN" sz="1400" b="1">
                          <a:latin typeface="Calibri" panose="020F0502020204030204" pitchFamily="34" charset="0"/>
                          <a:cs typeface="Calibri" panose="020F0502020204030204" pitchFamily="34" charset="0"/>
                        </a:rPr>
                        <a:t>HPP</a:t>
                      </a:r>
                    </a:p>
                  </a:txBody>
                  <a:tcPr marL="45720" marR="45720" marT="22860" marB="22860" anchor="ctr"/>
                </a:tc>
                <a:tc>
                  <a:txBody>
                    <a:bodyPr/>
                    <a:lstStyle/>
                    <a:p>
                      <a:pPr algn="ctr"/>
                      <a:r>
                        <a:rPr lang="zh-CN" altLang="en-US" sz="1400">
                          <a:latin typeface="Calibri" panose="020F0502020204030204" pitchFamily="34" charset="0"/>
                          <a:cs typeface="Calibri" panose="020F0502020204030204" pitchFamily="34" charset="0"/>
                        </a:rPr>
                        <a:t>√</a:t>
                      </a: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rPr>
                        <a:t>√</a:t>
                      </a:r>
                    </a:p>
                  </a:txBody>
                  <a:tcPr marL="45720" marR="45720" marT="22860" marB="22860" anchor="ctr"/>
                </a:tc>
                <a:tc>
                  <a:txBody>
                    <a:bodyPr/>
                    <a:lstStyle/>
                    <a:p>
                      <a:pPr algn="ctr"/>
                      <a:r>
                        <a:rPr lang="en-US" altLang="zh-CN" sz="1400">
                          <a:latin typeface="Calibri" panose="020F0502020204030204" pitchFamily="34" charset="0"/>
                          <a:cs typeface="Calibri" panose="020F0502020204030204" pitchFamily="34" charset="0"/>
                        </a:rPr>
                        <a:t>(NVR)</a:t>
                      </a:r>
                      <a:endParaRPr lang="zh-CN" altLang="en-US" sz="1400">
                        <a:latin typeface="Calibri" panose="020F0502020204030204" pitchFamily="34" charset="0"/>
                        <a:cs typeface="Calibri" panose="020F0502020204030204" pitchFamily="34" charset="0"/>
                      </a:endParaRP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a:txBody>
                  <a:tcPr marL="45720" marR="45720" marT="22860" marB="22860" anchor="ctr"/>
                </a:tc>
                <a:extLst>
                  <a:ext uri="{0D108BD9-81ED-4DB2-BD59-A6C34878D82A}">
                    <a16:rowId xmlns:a16="http://schemas.microsoft.com/office/drawing/2014/main" val="3421533096"/>
                  </a:ext>
                </a:extLst>
              </a:tr>
              <a:tr h="634746">
                <a:tc>
                  <a:txBody>
                    <a:bodyPr/>
                    <a:lstStyle/>
                    <a:p>
                      <a:pPr algn="ctr"/>
                      <a:r>
                        <a:rPr lang="en-US" altLang="zh-CN" sz="1400" b="1">
                          <a:latin typeface="Calibri" panose="020F0502020204030204" pitchFamily="34" charset="0"/>
                          <a:cs typeface="Calibri" panose="020F0502020204030204" pitchFamily="34" charset="0"/>
                        </a:rPr>
                        <a:t>HC</a:t>
                      </a:r>
                    </a:p>
                  </a:txBody>
                  <a:tcPr marL="45720" marR="45720" marT="22860" marB="22860" anchor="ctr"/>
                </a:tc>
                <a:tc>
                  <a:txBody>
                    <a:bodyPr/>
                    <a:lstStyle/>
                    <a:p>
                      <a:pPr algn="ctr"/>
                      <a:r>
                        <a:rPr lang="zh-CN" altLang="en-US" sz="1400">
                          <a:latin typeface="Calibri" panose="020F0502020204030204" pitchFamily="34" charset="0"/>
                          <a:cs typeface="Calibri" panose="020F0502020204030204" pitchFamily="34" charset="0"/>
                        </a:rPr>
                        <a:t>√</a:t>
                      </a: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rPr>
                        <a:t>√</a:t>
                      </a: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altLang="zh-CN" sz="1400">
                          <a:latin typeface="Calibri" panose="020F0502020204030204" pitchFamily="34" charset="0"/>
                          <a:cs typeface="Calibri" panose="020F0502020204030204" pitchFamily="34" charset="0"/>
                        </a:rPr>
                        <a:t>(NVR)</a:t>
                      </a:r>
                      <a:endParaRPr lang="zh-CN" altLang="en-US" sz="1400">
                        <a:latin typeface="Calibri" panose="020F0502020204030204" pitchFamily="34" charset="0"/>
                        <a:cs typeface="Calibri" panose="020F0502020204030204" pitchFamily="34" charset="0"/>
                      </a:endParaRP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rPr>
                        <a:t>√</a:t>
                      </a:r>
                    </a:p>
                  </a:txBody>
                  <a:tcPr marL="45720" marR="45720" marT="22860" marB="22860"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等线"/>
                          <a:cs typeface="Calibri" panose="020F0502020204030204" pitchFamily="34" charset="0"/>
                        </a:rPr>
                        <a:t>√</a:t>
                      </a:r>
                    </a:p>
                  </a:txBody>
                  <a:tcPr marL="45720" marR="45720" marT="22860" marB="22860" anchor="ctr"/>
                </a:tc>
                <a:extLst>
                  <a:ext uri="{0D108BD9-81ED-4DB2-BD59-A6C34878D82A}">
                    <a16:rowId xmlns:a16="http://schemas.microsoft.com/office/drawing/2014/main" val="518455816"/>
                  </a:ext>
                </a:extLst>
              </a:tr>
            </a:tbl>
          </a:graphicData>
        </a:graphic>
      </p:graphicFrame>
      <p:sp>
        <p:nvSpPr>
          <p:cNvPr id="7" name="文本框 115"/>
          <p:cNvSpPr txBox="1"/>
          <p:nvPr/>
        </p:nvSpPr>
        <p:spPr>
          <a:xfrm>
            <a:off x="604318" y="1122464"/>
            <a:ext cx="4581382" cy="32829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200" hangingPunct="0">
              <a:defRPr/>
            </a:pPr>
            <a:r>
              <a:rPr lang="en-US" altLang="zh-CN" b="1" kern="0">
                <a:solidFill>
                  <a:schemeClr val="bg1"/>
                </a:solidFill>
                <a:latin typeface="Calibri" panose="020F0502020204030204" pitchFamily="34" charset="0"/>
                <a:ea typeface="等线"/>
                <a:cs typeface="Calibri" panose="020F0502020204030204" pitchFamily="34" charset="0"/>
                <a:sym typeface="Helvetica Neue" panose="02000503000000020004"/>
              </a:rPr>
              <a:t>Specific functions on  different monitor </a:t>
            </a:r>
            <a:r>
              <a:rPr lang="en-US" altLang="zh-CN" b="1" kern="0" err="1">
                <a:solidFill>
                  <a:schemeClr val="bg1"/>
                </a:solidFill>
                <a:latin typeface="Calibri" panose="020F0502020204030204" pitchFamily="34" charset="0"/>
                <a:ea typeface="等线"/>
                <a:cs typeface="Calibri" panose="020F0502020204030204" pitchFamily="34" charset="0"/>
                <a:sym typeface="Helvetica Neue" panose="02000503000000020004"/>
              </a:rPr>
              <a:t>centre</a:t>
            </a:r>
            <a:r>
              <a:rPr lang="en-US" altLang="zh-CN" b="1" kern="0">
                <a:solidFill>
                  <a:schemeClr val="bg1"/>
                </a:solidFill>
                <a:latin typeface="Calibri" panose="020F0502020204030204" pitchFamily="34" charset="0"/>
                <a:ea typeface="等线"/>
                <a:cs typeface="Calibri" panose="020F0502020204030204" pitchFamily="34" charset="0"/>
                <a:sym typeface="Helvetica Neue" panose="02000503000000020004"/>
              </a:rPr>
              <a:t>: </a:t>
            </a:r>
            <a:endParaRPr lang="zh-CN" altLang="en-US" b="1" kern="0">
              <a:solidFill>
                <a:schemeClr val="bg1"/>
              </a:solidFill>
              <a:latin typeface="Calibri" panose="020F0502020204030204" pitchFamily="34" charset="0"/>
              <a:ea typeface="等线"/>
              <a:cs typeface="Calibri" panose="020F0502020204030204" pitchFamily="34" charset="0"/>
              <a:sym typeface="Helvetica Neue" panose="02000503000000020004"/>
            </a:endParaRPr>
          </a:p>
        </p:txBody>
      </p:sp>
      <p:pic>
        <p:nvPicPr>
          <p:cNvPr id="9" name="图片 3">
            <a:extLst>
              <a:ext uri="{FF2B5EF4-FFF2-40B4-BE49-F238E27FC236}">
                <a16:creationId xmlns:a16="http://schemas.microsoft.com/office/drawing/2014/main" id="{77042880-A5D6-4CD4-A3C8-41729C476AF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custDataLst>
      <p:tags r:id="rId1"/>
    </p:custDataLst>
    <p:extLst>
      <p:ext uri="{BB962C8B-B14F-4D97-AF65-F5344CB8AC3E}">
        <p14:creationId xmlns:p14="http://schemas.microsoft.com/office/powerpoint/2010/main" val="614883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ounded Rectangle 167"/>
          <p:cNvSpPr/>
          <p:nvPr/>
        </p:nvSpPr>
        <p:spPr>
          <a:xfrm>
            <a:off x="3160605" y="1953580"/>
            <a:ext cx="1855007" cy="3872334"/>
          </a:xfrm>
          <a:prstGeom prst="roundRect">
            <a:avLst/>
          </a:prstGeom>
          <a:solidFill>
            <a:schemeClr val="accent1">
              <a:lumMod val="60000"/>
              <a:lumOff val="40000"/>
              <a:alpha val="30000"/>
            </a:schemeClr>
          </a:solidFill>
          <a:ln w="3175" cap="flat" cmpd="sng" algn="ctr">
            <a:noFill/>
            <a:prstDash val="solid"/>
            <a:miter lim="800000"/>
          </a:ln>
          <a:effectLst/>
        </p:spPr>
        <p:txBody>
          <a:bodyPr rtlCol="0" anchor="ctr"/>
          <a:lstStyle/>
          <a:p>
            <a:pPr algn="ctr" defTabSz="407503" hangingPunct="0">
              <a:defRPr/>
            </a:pPr>
            <a:endParaRPr lang="en-GB" sz="1200" kern="0">
              <a:solidFill>
                <a:schemeClr val="bg1"/>
              </a:solidFill>
              <a:latin typeface="Calibri" panose="020F0502020204030204" pitchFamily="34" charset="0"/>
              <a:ea typeface="等线"/>
              <a:cs typeface="Calibri" panose="020F0502020204030204" pitchFamily="34" charset="0"/>
              <a:sym typeface="Helvetica Neue" panose="02000503000000020004"/>
            </a:endParaRPr>
          </a:p>
        </p:txBody>
      </p:sp>
      <p:sp>
        <p:nvSpPr>
          <p:cNvPr id="51" name="Rounded Rectangle 167"/>
          <p:cNvSpPr/>
          <p:nvPr/>
        </p:nvSpPr>
        <p:spPr>
          <a:xfrm>
            <a:off x="886093" y="1953580"/>
            <a:ext cx="1855007" cy="3872334"/>
          </a:xfrm>
          <a:prstGeom prst="roundRect">
            <a:avLst/>
          </a:prstGeom>
          <a:solidFill>
            <a:schemeClr val="accent1">
              <a:lumMod val="60000"/>
              <a:lumOff val="40000"/>
              <a:alpha val="30000"/>
            </a:schemeClr>
          </a:solidFill>
          <a:ln w="3175" cap="flat" cmpd="sng" algn="ctr">
            <a:noFill/>
            <a:prstDash val="solid"/>
            <a:miter lim="800000"/>
          </a:ln>
          <a:effectLst/>
        </p:spPr>
        <p:txBody>
          <a:bodyPr rtlCol="0" anchor="ctr"/>
          <a:lstStyle/>
          <a:p>
            <a:pPr algn="ctr" defTabSz="407503" hangingPunct="0">
              <a:defRPr/>
            </a:pPr>
            <a:endParaRPr lang="en-GB" sz="1200" kern="0">
              <a:solidFill>
                <a:schemeClr val="bg1"/>
              </a:solidFill>
              <a:latin typeface="Calibri" panose="020F0502020204030204" pitchFamily="34" charset="0"/>
              <a:ea typeface="等线"/>
              <a:cs typeface="Calibri" panose="020F0502020204030204" pitchFamily="34" charset="0"/>
              <a:sym typeface="Helvetica Neue" panose="02000503000000020004"/>
            </a:endParaRPr>
          </a:p>
        </p:txBody>
      </p:sp>
      <p:sp>
        <p:nvSpPr>
          <p:cNvPr id="126" name="文本框 125"/>
          <p:cNvSpPr txBox="1"/>
          <p:nvPr/>
        </p:nvSpPr>
        <p:spPr>
          <a:xfrm>
            <a:off x="1176465" y="1276282"/>
            <a:ext cx="3616015" cy="420628"/>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defRPr/>
            </a:pPr>
            <a:r>
              <a:rPr lang="en-US" altLang="zh-CN" sz="2400" b="1">
                <a:solidFill>
                  <a:schemeClr val="bg1"/>
                </a:solidFill>
                <a:latin typeface="Calibri" panose="020F0502020204030204" pitchFamily="34" charset="0"/>
                <a:ea typeface="微软雅黑"/>
                <a:cs typeface="Calibri" panose="020F0502020204030204" pitchFamily="34" charset="0"/>
                <a:sym typeface="+mn-lt"/>
              </a:rPr>
              <a:t>Conventional Management</a:t>
            </a:r>
            <a:endParaRPr lang="zh-CN" altLang="en-US" sz="2400" b="1">
              <a:solidFill>
                <a:schemeClr val="bg1"/>
              </a:solidFill>
              <a:latin typeface="Calibri" panose="020F0502020204030204" pitchFamily="34" charset="0"/>
              <a:ea typeface="微软雅黑"/>
              <a:cs typeface="Calibri" panose="020F0502020204030204" pitchFamily="34" charset="0"/>
              <a:sym typeface="+mn-lt"/>
            </a:endParaRPr>
          </a:p>
        </p:txBody>
      </p:sp>
      <p:sp>
        <p:nvSpPr>
          <p:cNvPr id="10" name="标题 3"/>
          <p:cNvSpPr txBox="1">
            <a:spLocks/>
          </p:cNvSpPr>
          <p:nvPr/>
        </p:nvSpPr>
        <p:spPr>
          <a:xfrm>
            <a:off x="605348" y="394687"/>
            <a:ext cx="6482608" cy="6052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l">
              <a:defRPr sz="7200" b="1" kern="1200">
                <a:solidFill>
                  <a:srgbClr val="003FCC"/>
                </a:solidFill>
                <a:latin typeface="Calibri" panose="020F0502020204030204" pitchFamily="34" charset="0"/>
                <a:ea typeface="微软雅黑"/>
                <a:cs typeface="Calibri" panose="020F0502020204030204" pitchFamily="34" charset="0"/>
              </a:defRPr>
            </a:lvl1pPr>
          </a:lstStyle>
          <a:p>
            <a:pPr>
              <a:defRPr/>
            </a:pPr>
            <a:r>
              <a:rPr lang="en-US" altLang="zh-CN" sz="3600">
                <a:solidFill>
                  <a:srgbClr val="5189F0"/>
                </a:solidFill>
                <a:ea typeface="等线" panose="02010600030101010101" pitchFamily="2" charset="-122"/>
                <a:sym typeface="Helvetica Neue" panose="02000503000000020004"/>
              </a:rPr>
              <a:t>All-in-one Platform Management</a:t>
            </a:r>
          </a:p>
        </p:txBody>
      </p:sp>
      <p:pic>
        <p:nvPicPr>
          <p:cNvPr id="40" name="图片 3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82980" y="2481199"/>
            <a:ext cx="1121302" cy="1165205"/>
          </a:xfrm>
          <a:prstGeom prst="ellipse">
            <a:avLst/>
          </a:prstGeom>
          <a:ln w="38100">
            <a:solidFill>
              <a:schemeClr val="accent1">
                <a:lumMod val="60000"/>
                <a:lumOff val="40000"/>
              </a:schemeClr>
            </a:solidFill>
          </a:ln>
        </p:spPr>
      </p:pic>
      <p:sp>
        <p:nvSpPr>
          <p:cNvPr id="42" name="文本框 41"/>
          <p:cNvSpPr txBox="1"/>
          <p:nvPr/>
        </p:nvSpPr>
        <p:spPr>
          <a:xfrm>
            <a:off x="1208340" y="2035831"/>
            <a:ext cx="1338828" cy="338554"/>
          </a:xfrm>
          <a:prstGeom prst="rect">
            <a:avLst/>
          </a:prstGeom>
          <a:noFill/>
        </p:spPr>
        <p:txBody>
          <a:bodyPr wrap="none" rtlCol="0">
            <a:spAutoFit/>
          </a:bodyPr>
          <a:lstStyle/>
          <a:p>
            <a:pPr algn="ctr" defTabSz="407503" hangingPunct="0">
              <a:defRPr/>
            </a:pPr>
            <a:r>
              <a:rPr lang="en-US" altLang="zh-CN" sz="16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Audio system</a:t>
            </a:r>
            <a:endParaRPr lang="zh-CN" altLang="en-US" sz="14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p:txBody>
      </p:sp>
      <p:pic>
        <p:nvPicPr>
          <p:cNvPr id="49" name="图片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0935" y="4800872"/>
            <a:ext cx="605894" cy="605894"/>
          </a:xfrm>
          <a:prstGeom prst="rect">
            <a:avLst/>
          </a:prstGeom>
        </p:spPr>
      </p:pic>
      <p:pic>
        <p:nvPicPr>
          <p:cNvPr id="50" name="图片 49"/>
          <p:cNvPicPr>
            <a:picLocks noChangeAspect="1"/>
          </p:cNvPicPr>
          <p:nvPr/>
        </p:nvPicPr>
        <p:blipFill>
          <a:blip r:embed="rId6"/>
          <a:stretch>
            <a:fillRect/>
          </a:stretch>
        </p:blipFill>
        <p:spPr>
          <a:xfrm>
            <a:off x="4124749" y="4813163"/>
            <a:ext cx="526404" cy="526404"/>
          </a:xfrm>
          <a:prstGeom prst="rect">
            <a:avLst/>
          </a:prstGeom>
        </p:spPr>
      </p:pic>
      <p:cxnSp>
        <p:nvCxnSpPr>
          <p:cNvPr id="52" name="直接连接符 51"/>
          <p:cNvCxnSpPr/>
          <p:nvPr/>
        </p:nvCxnSpPr>
        <p:spPr>
          <a:xfrm>
            <a:off x="1833158" y="4197856"/>
            <a:ext cx="0" cy="437225"/>
          </a:xfrm>
          <a:prstGeom prst="line">
            <a:avLst/>
          </a:prstGeom>
          <a:ln w="381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1346707" y="4822787"/>
            <a:ext cx="1042048" cy="507509"/>
            <a:chOff x="2754991" y="9434315"/>
            <a:chExt cx="2084095" cy="1015018"/>
          </a:xfrm>
        </p:grpSpPr>
        <p:grpSp>
          <p:nvGrpSpPr>
            <p:cNvPr id="4" name="组合 3"/>
            <p:cNvGrpSpPr/>
            <p:nvPr/>
          </p:nvGrpSpPr>
          <p:grpSpPr>
            <a:xfrm>
              <a:off x="2754991" y="9695514"/>
              <a:ext cx="2084095" cy="753819"/>
              <a:chOff x="2592876" y="9553132"/>
              <a:chExt cx="3305344" cy="1195546"/>
            </a:xfrm>
          </p:grpSpPr>
          <p:pic>
            <p:nvPicPr>
              <p:cNvPr id="45" name="图片 4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t="239"/>
              <a:stretch/>
            </p:blipFill>
            <p:spPr>
              <a:xfrm flipH="1">
                <a:off x="4243761" y="9553132"/>
                <a:ext cx="866419" cy="1163688"/>
              </a:xfrm>
              <a:prstGeom prst="rect">
                <a:avLst/>
              </a:prstGeom>
            </p:spPr>
          </p:pic>
          <p:pic>
            <p:nvPicPr>
              <p:cNvPr id="46" name="图片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4821042" y="10107225"/>
                <a:ext cx="1077178" cy="641453"/>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92876" y="9905438"/>
                <a:ext cx="984085" cy="766513"/>
              </a:xfrm>
              <a:prstGeom prst="rect">
                <a:avLst/>
              </a:prstGeom>
            </p:spPr>
          </p:pic>
        </p:grpSp>
        <p:pic>
          <p:nvPicPr>
            <p:cNvPr id="13" name="图片 12"/>
            <p:cNvPicPr>
              <a:picLocks noChangeAspect="1"/>
            </p:cNvPicPr>
            <p:nvPr/>
          </p:nvPicPr>
          <p:blipFill rotWithShape="1">
            <a:blip r:embed="rId11">
              <a:extLst>
                <a:ext uri="{BEBA8EAE-BF5A-486C-A8C5-ECC9F3942E4B}">
                  <a14:imgProps xmlns:a14="http://schemas.microsoft.com/office/drawing/2010/main">
                    <a14:imgLayer r:embed="rId12">
                      <a14:imgEffect>
                        <a14:backgroundRemoval t="9955" b="96831" l="10000" r="90000">
                          <a14:foregroundMark x1="56700" y1="11332" x2="56460" y2="94366"/>
                          <a14:foregroundMark x1="34800" y1="93886" x2="49720" y2="96831"/>
                          <a14:foregroundMark x1="56300" y1="11716" x2="56360" y2="65141"/>
                          <a14:backgroundMark x1="56520" y1="10819" x2="56460" y2="63060"/>
                        </a14:backgroundRemoval>
                      </a14:imgEffect>
                    </a14:imgLayer>
                  </a14:imgProps>
                </a:ext>
              </a:extLst>
            </a:blip>
            <a:srcRect l="33646" t="5780" r="42641" b="3286"/>
            <a:stretch/>
          </p:blipFill>
          <p:spPr>
            <a:xfrm>
              <a:off x="3370183" y="9434315"/>
              <a:ext cx="423346" cy="1014312"/>
            </a:xfrm>
            <a:prstGeom prst="rect">
              <a:avLst/>
            </a:prstGeom>
          </p:spPr>
        </p:pic>
      </p:grpSp>
      <p:sp>
        <p:nvSpPr>
          <p:cNvPr id="56" name="文本框 55"/>
          <p:cNvSpPr txBox="1"/>
          <p:nvPr/>
        </p:nvSpPr>
        <p:spPr>
          <a:xfrm>
            <a:off x="1165595" y="5413192"/>
            <a:ext cx="1369286" cy="338554"/>
          </a:xfrm>
          <a:prstGeom prst="rect">
            <a:avLst/>
          </a:prstGeom>
          <a:noFill/>
        </p:spPr>
        <p:txBody>
          <a:bodyPr wrap="none" rtlCol="0">
            <a:spAutoFit/>
          </a:bodyPr>
          <a:lstStyle/>
          <a:p>
            <a:pPr algn="ctr" defTabSz="407503" hangingPunct="0">
              <a:defRPr/>
            </a:pPr>
            <a:r>
              <a:rPr lang="en-US" altLang="zh-CN" sz="16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Audio devices</a:t>
            </a:r>
            <a:endParaRPr lang="zh-CN" altLang="en-US" sz="14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p:txBody>
      </p:sp>
      <p:pic>
        <p:nvPicPr>
          <p:cNvPr id="60" name="图片 5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57491" y="2481199"/>
            <a:ext cx="1121302" cy="1165205"/>
          </a:xfrm>
          <a:prstGeom prst="ellipse">
            <a:avLst/>
          </a:prstGeom>
          <a:ln w="38100">
            <a:solidFill>
              <a:schemeClr val="accent1">
                <a:lumMod val="60000"/>
                <a:lumOff val="40000"/>
              </a:schemeClr>
            </a:solidFill>
          </a:ln>
        </p:spPr>
      </p:pic>
      <p:sp>
        <p:nvSpPr>
          <p:cNvPr id="61" name="文本框 60"/>
          <p:cNvSpPr txBox="1"/>
          <p:nvPr/>
        </p:nvSpPr>
        <p:spPr>
          <a:xfrm>
            <a:off x="3515713" y="2035831"/>
            <a:ext cx="1273105" cy="338554"/>
          </a:xfrm>
          <a:prstGeom prst="rect">
            <a:avLst/>
          </a:prstGeom>
          <a:noFill/>
        </p:spPr>
        <p:txBody>
          <a:bodyPr wrap="none" rtlCol="0">
            <a:spAutoFit/>
          </a:bodyPr>
          <a:lstStyle/>
          <a:p>
            <a:pPr algn="ctr" defTabSz="407503" hangingPunct="0">
              <a:defRPr/>
            </a:pPr>
            <a:r>
              <a:rPr lang="en-US" altLang="zh-CN" sz="16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CCTV system</a:t>
            </a:r>
            <a:endParaRPr lang="zh-CN" altLang="en-US" sz="14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p:txBody>
      </p:sp>
      <p:cxnSp>
        <p:nvCxnSpPr>
          <p:cNvPr id="62" name="直接连接符 61"/>
          <p:cNvCxnSpPr/>
          <p:nvPr/>
        </p:nvCxnSpPr>
        <p:spPr>
          <a:xfrm>
            <a:off x="4107669" y="4197856"/>
            <a:ext cx="0" cy="437225"/>
          </a:xfrm>
          <a:prstGeom prst="line">
            <a:avLst/>
          </a:prstGeom>
          <a:ln w="381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9" name="文本框 68"/>
          <p:cNvSpPr txBox="1"/>
          <p:nvPr/>
        </p:nvSpPr>
        <p:spPr>
          <a:xfrm>
            <a:off x="3445717" y="5413192"/>
            <a:ext cx="1358065" cy="338554"/>
          </a:xfrm>
          <a:prstGeom prst="rect">
            <a:avLst/>
          </a:prstGeom>
          <a:noFill/>
        </p:spPr>
        <p:txBody>
          <a:bodyPr wrap="none" rtlCol="0">
            <a:spAutoFit/>
          </a:bodyPr>
          <a:lstStyle/>
          <a:p>
            <a:pPr algn="ctr" defTabSz="407503" hangingPunct="0">
              <a:defRPr/>
            </a:pPr>
            <a:r>
              <a:rPr lang="en-US" altLang="zh-CN" sz="16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Video</a:t>
            </a:r>
            <a:r>
              <a:rPr lang="en-US" altLang="zh-CN" sz="1600" b="1">
                <a:solidFill>
                  <a:schemeClr val="bg1"/>
                </a:solidFill>
                <a:latin typeface="Calibri" panose="020F0502020204030204" pitchFamily="34" charset="0"/>
                <a:ea typeface="微软雅黑" panose="020B0503020204020204" pitchFamily="34" charset="-122"/>
                <a:cs typeface="Calibri" panose="020F0502020204030204" pitchFamily="34" charset="0"/>
              </a:rPr>
              <a:t> </a:t>
            </a:r>
            <a:r>
              <a:rPr lang="en-US" altLang="zh-CN" sz="16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devices</a:t>
            </a:r>
            <a:endParaRPr lang="zh-CN" altLang="en-US" sz="14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p:txBody>
      </p:sp>
      <p:sp>
        <p:nvSpPr>
          <p:cNvPr id="70" name="文本框 69"/>
          <p:cNvSpPr txBox="1"/>
          <p:nvPr/>
        </p:nvSpPr>
        <p:spPr>
          <a:xfrm>
            <a:off x="3490650" y="3712882"/>
            <a:ext cx="1254984" cy="338554"/>
          </a:xfrm>
          <a:prstGeom prst="rect">
            <a:avLst/>
          </a:prstGeom>
          <a:noFill/>
        </p:spPr>
        <p:txBody>
          <a:bodyPr wrap="square" rtlCol="0">
            <a:spAutoFit/>
          </a:bodyPr>
          <a:lstStyle/>
          <a:p>
            <a:pPr defTabSz="407503">
              <a:defRPr/>
            </a:pPr>
            <a:r>
              <a:rPr lang="en-US" altLang="zh-CN" sz="1600" b="1">
                <a:solidFill>
                  <a:schemeClr val="bg1"/>
                </a:solidFill>
                <a:latin typeface="Calibri" panose="020F0502020204030204" pitchFamily="34" charset="0"/>
                <a:ea typeface="微软雅黑" panose="020B0503020204020204" pitchFamily="34" charset="-122"/>
                <a:cs typeface="Calibri" panose="020F0502020204030204" pitchFamily="34" charset="0"/>
              </a:rPr>
              <a:t>Operator </a:t>
            </a:r>
            <a:r>
              <a:rPr lang="en-US" altLang="zh-CN" sz="16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B</a:t>
            </a:r>
            <a:endParaRPr lang="zh-CN" altLang="en-US" sz="14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p:txBody>
      </p:sp>
      <p:sp>
        <p:nvSpPr>
          <p:cNvPr id="71" name="Rounded Rectangle 167"/>
          <p:cNvSpPr/>
          <p:nvPr/>
        </p:nvSpPr>
        <p:spPr>
          <a:xfrm>
            <a:off x="6876668" y="1953580"/>
            <a:ext cx="4608668" cy="3872334"/>
          </a:xfrm>
          <a:prstGeom prst="roundRect">
            <a:avLst/>
          </a:prstGeom>
          <a:solidFill>
            <a:schemeClr val="accent1">
              <a:lumMod val="60000"/>
              <a:lumOff val="40000"/>
              <a:alpha val="30000"/>
            </a:schemeClr>
          </a:solidFill>
          <a:ln w="3175" cap="flat" cmpd="sng" algn="ctr">
            <a:noFill/>
            <a:prstDash val="solid"/>
            <a:miter lim="800000"/>
          </a:ln>
          <a:effectLst/>
        </p:spPr>
        <p:txBody>
          <a:bodyPr rtlCol="0" anchor="ctr"/>
          <a:lstStyle/>
          <a:p>
            <a:pPr algn="ctr" defTabSz="407503" hangingPunct="0">
              <a:defRPr/>
            </a:pPr>
            <a:endParaRPr lang="en-GB" sz="1200" kern="0">
              <a:solidFill>
                <a:schemeClr val="bg1"/>
              </a:solidFill>
              <a:latin typeface="Calibri" panose="020F0502020204030204" pitchFamily="34" charset="0"/>
              <a:ea typeface="等线"/>
              <a:cs typeface="Calibri" panose="020F0502020204030204" pitchFamily="34" charset="0"/>
              <a:sym typeface="Helvetica Neue" panose="02000503000000020004"/>
            </a:endParaRPr>
          </a:p>
        </p:txBody>
      </p:sp>
      <p:sp>
        <p:nvSpPr>
          <p:cNvPr id="73" name="文本框 72"/>
          <p:cNvSpPr txBox="1"/>
          <p:nvPr/>
        </p:nvSpPr>
        <p:spPr>
          <a:xfrm>
            <a:off x="1254960" y="3712882"/>
            <a:ext cx="1254984" cy="338554"/>
          </a:xfrm>
          <a:prstGeom prst="rect">
            <a:avLst/>
          </a:prstGeom>
          <a:noFill/>
        </p:spPr>
        <p:txBody>
          <a:bodyPr wrap="square" rtlCol="0">
            <a:spAutoFit/>
          </a:bodyPr>
          <a:lstStyle/>
          <a:p>
            <a:pPr defTabSz="407503">
              <a:defRPr/>
            </a:pPr>
            <a:r>
              <a:rPr lang="en-US" altLang="zh-CN" sz="1600" b="1">
                <a:solidFill>
                  <a:schemeClr val="bg1"/>
                </a:solidFill>
                <a:latin typeface="Calibri" panose="020F0502020204030204" pitchFamily="34" charset="0"/>
                <a:ea typeface="微软雅黑" panose="020B0503020204020204" pitchFamily="34" charset="-122"/>
                <a:cs typeface="Calibri" panose="020F0502020204030204" pitchFamily="34" charset="0"/>
              </a:rPr>
              <a:t>Operator </a:t>
            </a:r>
            <a:r>
              <a:rPr lang="en-US" altLang="zh-CN" sz="16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A</a:t>
            </a:r>
            <a:endParaRPr lang="zh-CN" altLang="en-US" sz="14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p:txBody>
      </p:sp>
      <p:sp>
        <p:nvSpPr>
          <p:cNvPr id="74" name="文本框 73"/>
          <p:cNvSpPr txBox="1"/>
          <p:nvPr/>
        </p:nvSpPr>
        <p:spPr>
          <a:xfrm>
            <a:off x="8464327" y="3715196"/>
            <a:ext cx="1718015" cy="338554"/>
          </a:xfrm>
          <a:prstGeom prst="rect">
            <a:avLst/>
          </a:prstGeom>
          <a:noFill/>
        </p:spPr>
        <p:txBody>
          <a:bodyPr wrap="square" rtlCol="0">
            <a:spAutoFit/>
          </a:bodyPr>
          <a:lstStyle/>
          <a:p>
            <a:pPr defTabSz="407503">
              <a:defRPr/>
            </a:pPr>
            <a:r>
              <a:rPr lang="en-US" altLang="zh-CN" sz="1600" b="1">
                <a:solidFill>
                  <a:schemeClr val="bg1"/>
                </a:solidFill>
                <a:latin typeface="Calibri" panose="020F0502020204030204" pitchFamily="34" charset="0"/>
                <a:ea typeface="微软雅黑" panose="020B0503020204020204" pitchFamily="34" charset="-122"/>
                <a:cs typeface="Calibri" panose="020F0502020204030204" pitchFamily="34" charset="0"/>
              </a:rPr>
              <a:t>Single Operator</a:t>
            </a:r>
            <a:endParaRPr lang="zh-CN" altLang="en-US" sz="14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p:txBody>
      </p:sp>
      <p:grpSp>
        <p:nvGrpSpPr>
          <p:cNvPr id="80" name="组合 79"/>
          <p:cNvGrpSpPr/>
          <p:nvPr/>
        </p:nvGrpSpPr>
        <p:grpSpPr>
          <a:xfrm>
            <a:off x="8203004" y="4822434"/>
            <a:ext cx="1042048" cy="507509"/>
            <a:chOff x="2754991" y="9434315"/>
            <a:chExt cx="2084095" cy="1015018"/>
          </a:xfrm>
        </p:grpSpPr>
        <p:grpSp>
          <p:nvGrpSpPr>
            <p:cNvPr id="81" name="组合 80"/>
            <p:cNvGrpSpPr/>
            <p:nvPr/>
          </p:nvGrpSpPr>
          <p:grpSpPr>
            <a:xfrm>
              <a:off x="2754991" y="9695514"/>
              <a:ext cx="2084095" cy="753819"/>
              <a:chOff x="2592876" y="9553132"/>
              <a:chExt cx="3305344" cy="1195546"/>
            </a:xfrm>
          </p:grpSpPr>
          <p:pic>
            <p:nvPicPr>
              <p:cNvPr id="83" name="图片 8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t="239"/>
              <a:stretch/>
            </p:blipFill>
            <p:spPr>
              <a:xfrm flipH="1">
                <a:off x="4243761" y="9553132"/>
                <a:ext cx="866419" cy="1163688"/>
              </a:xfrm>
              <a:prstGeom prst="rect">
                <a:avLst/>
              </a:prstGeom>
            </p:spPr>
          </p:pic>
          <p:pic>
            <p:nvPicPr>
              <p:cNvPr id="84" name="图片 8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4821042" y="10107225"/>
                <a:ext cx="1077178" cy="641453"/>
              </a:xfrm>
              <a:prstGeom prst="rect">
                <a:avLst/>
              </a:prstGeom>
            </p:spPr>
          </p:pic>
          <p:pic>
            <p:nvPicPr>
              <p:cNvPr id="85" name="图片 8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92876" y="9905438"/>
                <a:ext cx="984085" cy="766513"/>
              </a:xfrm>
              <a:prstGeom prst="rect">
                <a:avLst/>
              </a:prstGeom>
            </p:spPr>
          </p:pic>
        </p:grpSp>
        <p:pic>
          <p:nvPicPr>
            <p:cNvPr id="82" name="图片 81"/>
            <p:cNvPicPr>
              <a:picLocks noChangeAspect="1"/>
            </p:cNvPicPr>
            <p:nvPr/>
          </p:nvPicPr>
          <p:blipFill rotWithShape="1">
            <a:blip r:embed="rId11">
              <a:extLst>
                <a:ext uri="{BEBA8EAE-BF5A-486C-A8C5-ECC9F3942E4B}">
                  <a14:imgProps xmlns:a14="http://schemas.microsoft.com/office/drawing/2010/main">
                    <a14:imgLayer r:embed="rId12">
                      <a14:imgEffect>
                        <a14:backgroundRemoval t="9955" b="96831" l="10000" r="90000">
                          <a14:foregroundMark x1="56700" y1="11332" x2="56460" y2="94366"/>
                          <a14:foregroundMark x1="34800" y1="93886" x2="49720" y2="96831"/>
                          <a14:foregroundMark x1="56300" y1="11716" x2="56360" y2="65141"/>
                          <a14:backgroundMark x1="56520" y1="10819" x2="56460" y2="63060"/>
                        </a14:backgroundRemoval>
                      </a14:imgEffect>
                    </a14:imgLayer>
                  </a14:imgProps>
                </a:ext>
              </a:extLst>
            </a:blip>
            <a:srcRect l="33646" t="5780" r="42641" b="3286"/>
            <a:stretch/>
          </p:blipFill>
          <p:spPr>
            <a:xfrm>
              <a:off x="3370183" y="9434315"/>
              <a:ext cx="423346" cy="1014312"/>
            </a:xfrm>
            <a:prstGeom prst="rect">
              <a:avLst/>
            </a:prstGeom>
          </p:spPr>
        </p:pic>
      </p:grpSp>
      <p:pic>
        <p:nvPicPr>
          <p:cNvPr id="86" name="图片 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2564" y="4844432"/>
            <a:ext cx="605894" cy="605894"/>
          </a:xfrm>
          <a:prstGeom prst="rect">
            <a:avLst/>
          </a:prstGeom>
        </p:spPr>
      </p:pic>
      <p:pic>
        <p:nvPicPr>
          <p:cNvPr id="87" name="图片 86"/>
          <p:cNvPicPr>
            <a:picLocks noChangeAspect="1"/>
          </p:cNvPicPr>
          <p:nvPr/>
        </p:nvPicPr>
        <p:blipFill>
          <a:blip r:embed="rId6"/>
          <a:stretch>
            <a:fillRect/>
          </a:stretch>
        </p:blipFill>
        <p:spPr>
          <a:xfrm>
            <a:off x="9966378" y="4856723"/>
            <a:ext cx="526404" cy="526404"/>
          </a:xfrm>
          <a:prstGeom prst="rect">
            <a:avLst/>
          </a:prstGeom>
        </p:spPr>
      </p:pic>
      <p:sp>
        <p:nvSpPr>
          <p:cNvPr id="92" name="文本框 91"/>
          <p:cNvSpPr txBox="1"/>
          <p:nvPr/>
        </p:nvSpPr>
        <p:spPr>
          <a:xfrm>
            <a:off x="8206145" y="5406794"/>
            <a:ext cx="2077813" cy="338554"/>
          </a:xfrm>
          <a:prstGeom prst="rect">
            <a:avLst/>
          </a:prstGeom>
          <a:noFill/>
        </p:spPr>
        <p:txBody>
          <a:bodyPr wrap="none" rtlCol="0">
            <a:spAutoFit/>
          </a:bodyPr>
          <a:lstStyle/>
          <a:p>
            <a:pPr algn="ctr" defTabSz="407503" hangingPunct="0">
              <a:defRPr/>
            </a:pPr>
            <a:r>
              <a:rPr lang="en-US" altLang="zh-CN" sz="16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Audio &amp; video</a:t>
            </a:r>
            <a:r>
              <a:rPr lang="en-US" altLang="zh-CN" sz="1600" b="1">
                <a:solidFill>
                  <a:schemeClr val="bg1"/>
                </a:solidFill>
                <a:latin typeface="Calibri" panose="020F0502020204030204" pitchFamily="34" charset="0"/>
                <a:ea typeface="微软雅黑" panose="020B0503020204020204" pitchFamily="34" charset="-122"/>
                <a:cs typeface="Calibri" panose="020F0502020204030204" pitchFamily="34" charset="0"/>
              </a:rPr>
              <a:t> </a:t>
            </a:r>
            <a:r>
              <a:rPr lang="en-US" altLang="zh-CN" sz="16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devices</a:t>
            </a:r>
            <a:endParaRPr lang="zh-CN" altLang="en-US" sz="14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p:txBody>
      </p:sp>
      <p:sp>
        <p:nvSpPr>
          <p:cNvPr id="96" name="文本框 95"/>
          <p:cNvSpPr txBox="1"/>
          <p:nvPr/>
        </p:nvSpPr>
        <p:spPr>
          <a:xfrm>
            <a:off x="7873490" y="2035831"/>
            <a:ext cx="2630657" cy="338554"/>
          </a:xfrm>
          <a:prstGeom prst="rect">
            <a:avLst/>
          </a:prstGeom>
          <a:noFill/>
        </p:spPr>
        <p:txBody>
          <a:bodyPr wrap="none" rtlCol="0">
            <a:spAutoFit/>
          </a:bodyPr>
          <a:lstStyle/>
          <a:p>
            <a:pPr algn="ctr" defTabSz="407503" hangingPunct="0">
              <a:defRPr/>
            </a:pPr>
            <a:r>
              <a:rPr lang="en-US" altLang="zh-CN" sz="1600" b="1" err="1">
                <a:solidFill>
                  <a:schemeClr val="bg1"/>
                </a:solidFill>
                <a:latin typeface="Calibri" panose="020F0502020204030204" pitchFamily="34" charset="0"/>
                <a:ea typeface="微软雅黑" panose="020B0503020204020204" pitchFamily="34" charset="-122"/>
                <a:cs typeface="Calibri" panose="020F0502020204030204" pitchFamily="34" charset="0"/>
              </a:rPr>
              <a:t>Hikvision</a:t>
            </a:r>
            <a:r>
              <a:rPr lang="en-US" altLang="zh-CN" sz="1600" b="1">
                <a:solidFill>
                  <a:schemeClr val="bg1"/>
                </a:solidFill>
                <a:latin typeface="Calibri" panose="020F0502020204030204" pitchFamily="34" charset="0"/>
                <a:ea typeface="微软雅黑" panose="020B0503020204020204" pitchFamily="34" charset="-122"/>
                <a:cs typeface="Calibri" panose="020F0502020204030204" pitchFamily="34" charset="0"/>
              </a:rPr>
              <a:t> All-in-one Platform</a:t>
            </a:r>
            <a:endParaRPr lang="zh-CN" altLang="en-US" sz="1400" b="1"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p:txBody>
      </p:sp>
      <p:pic>
        <p:nvPicPr>
          <p:cNvPr id="76" name="图片 75"/>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5567" t="6123" r="23605" b="26393"/>
          <a:stretch/>
        </p:blipFill>
        <p:spPr>
          <a:xfrm>
            <a:off x="7954028" y="3237978"/>
            <a:ext cx="494778" cy="519830"/>
          </a:xfrm>
          <a:prstGeom prst="rect">
            <a:avLst/>
          </a:prstGeom>
        </p:spPr>
      </p:pic>
      <p:pic>
        <p:nvPicPr>
          <p:cNvPr id="77" name="图片 76"/>
          <p:cNvPicPr>
            <a:picLocks noChangeAspect="1"/>
          </p:cNvPicPr>
          <p:nvPr/>
        </p:nvPicPr>
        <p:blipFill>
          <a:blip r:embed="rId15"/>
          <a:stretch>
            <a:fillRect/>
          </a:stretch>
        </p:blipFill>
        <p:spPr>
          <a:xfrm>
            <a:off x="10101342" y="2675492"/>
            <a:ext cx="388194" cy="384064"/>
          </a:xfrm>
          <a:prstGeom prst="rect">
            <a:avLst/>
          </a:prstGeom>
        </p:spPr>
      </p:pic>
      <p:pic>
        <p:nvPicPr>
          <p:cNvPr id="78" name="内容占位符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09959" y="3290977"/>
            <a:ext cx="379577" cy="376085"/>
          </a:xfrm>
          <a:prstGeom prst="roundRect">
            <a:avLst>
              <a:gd name="adj" fmla="val 22492"/>
            </a:avLst>
          </a:prstGeom>
        </p:spPr>
      </p:pic>
      <p:sp>
        <p:nvSpPr>
          <p:cNvPr id="16" name="右箭头 15"/>
          <p:cNvSpPr/>
          <p:nvPr/>
        </p:nvSpPr>
        <p:spPr>
          <a:xfrm>
            <a:off x="5507115" y="3164533"/>
            <a:ext cx="939725" cy="593275"/>
          </a:xfrm>
          <a:prstGeom prst="rightArrow">
            <a:avLst/>
          </a:prstGeom>
          <a:solidFill>
            <a:schemeClr val="accent1">
              <a:lumMod val="60000"/>
              <a:lumOff val="40000"/>
              <a:alpha val="30000"/>
            </a:schemeClr>
          </a:solidFill>
          <a:ln w="3175" cap="flat" cmpd="sng" algn="ctr">
            <a:noFill/>
            <a:prstDash val="solid"/>
            <a:miter lim="800000"/>
          </a:ln>
          <a:effectLst/>
        </p:spPr>
        <p:txBody>
          <a:bodyPr rtlCol="0" anchor="ctr"/>
          <a:lstStyle/>
          <a:p>
            <a:pPr defTabSz="407503"/>
            <a:endParaRPr lang="zh-CN" altLang="en-US" sz="900">
              <a:solidFill>
                <a:schemeClr val="bg1"/>
              </a:solidFill>
              <a:latin typeface="Calibri" panose="020F0502020204030204" pitchFamily="34" charset="0"/>
              <a:ea typeface="等线"/>
              <a:cs typeface="Calibri" panose="020F0502020204030204" pitchFamily="34" charset="0"/>
            </a:endParaRPr>
          </a:p>
        </p:txBody>
      </p:sp>
      <p:sp>
        <p:nvSpPr>
          <p:cNvPr id="107" name="文本框 106"/>
          <p:cNvSpPr txBox="1"/>
          <p:nvPr/>
        </p:nvSpPr>
        <p:spPr>
          <a:xfrm>
            <a:off x="7380810" y="1276282"/>
            <a:ext cx="3616015" cy="420628"/>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defRPr/>
            </a:pPr>
            <a:r>
              <a:rPr lang="en-US" altLang="zh-CN" sz="2400" b="1" err="1">
                <a:solidFill>
                  <a:schemeClr val="bg1"/>
                </a:solidFill>
                <a:latin typeface="Calibri" panose="020F0502020204030204" pitchFamily="34" charset="0"/>
                <a:ea typeface="微软雅黑"/>
                <a:cs typeface="Calibri" panose="020F0502020204030204" pitchFamily="34" charset="0"/>
                <a:sym typeface="+mn-lt"/>
              </a:rPr>
              <a:t>Hikvision</a:t>
            </a:r>
            <a:r>
              <a:rPr lang="en-US" altLang="zh-CN" sz="2400" b="1">
                <a:solidFill>
                  <a:schemeClr val="bg1"/>
                </a:solidFill>
                <a:latin typeface="Calibri" panose="020F0502020204030204" pitchFamily="34" charset="0"/>
                <a:ea typeface="微软雅黑"/>
                <a:cs typeface="Calibri" panose="020F0502020204030204" pitchFamily="34" charset="0"/>
                <a:sym typeface="+mn-lt"/>
              </a:rPr>
              <a:t> Management</a:t>
            </a:r>
            <a:endParaRPr lang="zh-CN" altLang="en-US" sz="2400" b="1">
              <a:solidFill>
                <a:schemeClr val="bg1"/>
              </a:solidFill>
              <a:latin typeface="Calibri" panose="020F0502020204030204" pitchFamily="34" charset="0"/>
              <a:ea typeface="微软雅黑"/>
              <a:cs typeface="Calibri" panose="020F0502020204030204" pitchFamily="34" charset="0"/>
              <a:sym typeface="+mn-lt"/>
            </a:endParaRPr>
          </a:p>
        </p:txBody>
      </p:sp>
      <p:pic>
        <p:nvPicPr>
          <p:cNvPr id="57" name="图片 5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39214" y="2481199"/>
            <a:ext cx="1121302" cy="1165205"/>
          </a:xfrm>
          <a:prstGeom prst="ellipse">
            <a:avLst/>
          </a:prstGeom>
          <a:ln w="38100">
            <a:solidFill>
              <a:schemeClr val="accent1">
                <a:lumMod val="60000"/>
                <a:lumOff val="40000"/>
              </a:schemeClr>
            </a:solidFill>
          </a:ln>
        </p:spPr>
      </p:pic>
      <p:cxnSp>
        <p:nvCxnSpPr>
          <p:cNvPr id="58" name="直接连接符 57"/>
          <p:cNvCxnSpPr/>
          <p:nvPr/>
        </p:nvCxnSpPr>
        <p:spPr>
          <a:xfrm>
            <a:off x="9299864" y="4197856"/>
            <a:ext cx="0" cy="437225"/>
          </a:xfrm>
          <a:prstGeom prst="line">
            <a:avLst/>
          </a:prstGeom>
          <a:ln w="381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7935985" y="2565105"/>
            <a:ext cx="604838" cy="604838"/>
          </a:xfrm>
          <a:prstGeom prst="rect">
            <a:avLst/>
          </a:prstGeom>
        </p:spPr>
      </p:pic>
      <p:pic>
        <p:nvPicPr>
          <p:cNvPr id="48" name="图片 3">
            <a:extLst>
              <a:ext uri="{FF2B5EF4-FFF2-40B4-BE49-F238E27FC236}">
                <a16:creationId xmlns:a16="http://schemas.microsoft.com/office/drawing/2014/main" id="{77042880-A5D6-4CD4-A3C8-41729C476AF3}"/>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custDataLst>
      <p:tags r:id="rId1"/>
    </p:custDataLst>
    <p:extLst>
      <p:ext uri="{BB962C8B-B14F-4D97-AF65-F5344CB8AC3E}">
        <p14:creationId xmlns:p14="http://schemas.microsoft.com/office/powerpoint/2010/main" val="302977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3"/>
          <p:cNvSpPr txBox="1">
            <a:spLocks/>
          </p:cNvSpPr>
          <p:nvPr/>
        </p:nvSpPr>
        <p:spPr>
          <a:xfrm>
            <a:off x="809619" y="358800"/>
            <a:ext cx="8553495" cy="6668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l">
              <a:defRPr sz="7200" b="1" kern="1200">
                <a:solidFill>
                  <a:srgbClr val="003FCC"/>
                </a:solidFill>
                <a:latin typeface="Calibri" panose="020F0502020204030204" pitchFamily="34" charset="0"/>
                <a:ea typeface="微软雅黑"/>
                <a:cs typeface="Calibri" panose="020F0502020204030204" pitchFamily="34" charset="0"/>
              </a:defRPr>
            </a:lvl1pPr>
          </a:lstStyle>
          <a:p>
            <a:r>
              <a:rPr lang="en-US" altLang="zh-CN" sz="4000">
                <a:solidFill>
                  <a:srgbClr val="5189F0"/>
                </a:solidFill>
                <a:ea typeface="等线" panose="02010600030101010101" pitchFamily="2" charset="-122"/>
                <a:sym typeface="+mn-lt"/>
              </a:rPr>
              <a:t>Network Speaker Applications Overview</a:t>
            </a:r>
            <a:endParaRPr lang="en-US" altLang="en-US" sz="4000">
              <a:solidFill>
                <a:srgbClr val="5189F0"/>
              </a:solidFill>
              <a:ea typeface="等线" panose="02010600030101010101" pitchFamily="2" charset="-122"/>
              <a:sym typeface="+mn-lt"/>
            </a:endParaRPr>
          </a:p>
        </p:txBody>
      </p:sp>
      <p:sp>
        <p:nvSpPr>
          <p:cNvPr id="43" name="矩形 42"/>
          <p:cNvSpPr/>
          <p:nvPr/>
        </p:nvSpPr>
        <p:spPr>
          <a:xfrm>
            <a:off x="761047" y="1417380"/>
            <a:ext cx="2427268" cy="430887"/>
          </a:xfrm>
          <a:prstGeom prst="rect">
            <a:avLst/>
          </a:prstGeom>
        </p:spPr>
        <p:txBody>
          <a:bodyPr wrap="none">
            <a:spAutoFit/>
          </a:bodyPr>
          <a:lstStyle/>
          <a:p>
            <a:pPr algn="ctr" defTabSz="1219200" hangingPunct="0">
              <a:defRPr/>
            </a:pPr>
            <a:r>
              <a:rPr lang="en-US" altLang="zh-CN" sz="2200" b="1" kern="0">
                <a:solidFill>
                  <a:srgbClr val="FFC000"/>
                </a:solidFill>
                <a:latin typeface="Calibri" panose="020F0502020204030204" pitchFamily="34" charset="0"/>
                <a:ea typeface="Helvetica"/>
                <a:cs typeface="Calibri" panose="020F0502020204030204" pitchFamily="34" charset="0"/>
                <a:sym typeface="+mn-lt"/>
              </a:rPr>
              <a:t>Security protection</a:t>
            </a:r>
            <a:endParaRPr lang="en-US" sz="2200" b="1" kern="0">
              <a:solidFill>
                <a:srgbClr val="FFC000"/>
              </a:solidFill>
              <a:latin typeface="Calibri" panose="020F0502020204030204" pitchFamily="34" charset="0"/>
              <a:cs typeface="Calibri" panose="020F0502020204030204" pitchFamily="34" charset="0"/>
              <a:sym typeface="Helvetica Neue" panose="02000503000000020004"/>
            </a:endParaRPr>
          </a:p>
        </p:txBody>
      </p:sp>
      <p:sp>
        <p:nvSpPr>
          <p:cNvPr id="44" name="矩形 43"/>
          <p:cNvSpPr/>
          <p:nvPr/>
        </p:nvSpPr>
        <p:spPr>
          <a:xfrm>
            <a:off x="8361098" y="1419189"/>
            <a:ext cx="2643673" cy="430887"/>
          </a:xfrm>
          <a:prstGeom prst="rect">
            <a:avLst/>
          </a:prstGeom>
        </p:spPr>
        <p:txBody>
          <a:bodyPr wrap="none">
            <a:spAutoFit/>
          </a:bodyPr>
          <a:lstStyle/>
          <a:p>
            <a:pPr algn="ctr" defTabSz="1219200" hangingPunct="0">
              <a:defRPr/>
            </a:pPr>
            <a:r>
              <a:rPr lang="en-US" altLang="zh-CN" sz="2200" b="1" kern="0">
                <a:solidFill>
                  <a:srgbClr val="FFC000"/>
                </a:solidFill>
                <a:latin typeface="Calibri" panose="020F0502020204030204" pitchFamily="34" charset="0"/>
                <a:ea typeface="Helvetica"/>
                <a:cs typeface="Calibri" panose="020F0502020204030204" pitchFamily="34" charset="0"/>
                <a:sym typeface="+mn-lt"/>
              </a:rPr>
              <a:t>Paging &amp; notification</a:t>
            </a:r>
            <a:endParaRPr lang="en-US" sz="2200" b="1" kern="0">
              <a:solidFill>
                <a:srgbClr val="FFC000"/>
              </a:solidFill>
              <a:latin typeface="Calibri" panose="020F0502020204030204" pitchFamily="34" charset="0"/>
              <a:ea typeface="Helvetica"/>
              <a:cs typeface="Calibri" panose="020F0502020204030204" pitchFamily="34" charset="0"/>
              <a:sym typeface="Helvetica Neue" panose="02000503000000020004"/>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655" y="2066417"/>
            <a:ext cx="1880560" cy="1828800"/>
          </a:xfrm>
          <a:prstGeom prst="ellipse">
            <a:avLst/>
          </a:prstGeom>
        </p:spPr>
      </p:pic>
      <p:sp>
        <p:nvSpPr>
          <p:cNvPr id="17" name="矩形 16"/>
          <p:cNvSpPr/>
          <p:nvPr/>
        </p:nvSpPr>
        <p:spPr>
          <a:xfrm>
            <a:off x="612285" y="4091996"/>
            <a:ext cx="2557301" cy="1477328"/>
          </a:xfrm>
          <a:prstGeom prst="rect">
            <a:avLst/>
          </a:prstGeom>
        </p:spPr>
        <p:txBody>
          <a:bodyPr wrap="square">
            <a:spAutoFit/>
          </a:bodyPr>
          <a:lstStyle/>
          <a:p>
            <a:pPr algn="ctr" defTabSz="1219200" hangingPunct="0">
              <a:defRPr/>
            </a:pPr>
            <a:r>
              <a:rPr lang="en-US">
                <a:solidFill>
                  <a:schemeClr val="bg1"/>
                </a:solidFill>
                <a:latin typeface="Calibri" panose="020F0502020204030204" pitchFamily="34" charset="0"/>
                <a:cs typeface="Calibri" panose="020F0502020204030204" pitchFamily="34" charset="0"/>
              </a:rPr>
              <a:t>Event triggered prerecorded message, Manually triggered Pre-recorded message, Two-way Audio  </a:t>
            </a:r>
            <a:endParaRPr lang="en-US" kern="0">
              <a:solidFill>
                <a:schemeClr val="bg1"/>
              </a:solidFill>
              <a:latin typeface="Calibri" panose="020F0502020204030204" pitchFamily="34" charset="0"/>
              <a:cs typeface="Calibri" panose="020F0502020204030204" pitchFamily="34" charset="0"/>
              <a:sym typeface="Helvetica Neue" panose="02000503000000020004"/>
            </a:endParaRPr>
          </a:p>
        </p:txBody>
      </p:sp>
      <p:sp>
        <p:nvSpPr>
          <p:cNvPr id="47" name="矩形 46"/>
          <p:cNvSpPr/>
          <p:nvPr/>
        </p:nvSpPr>
        <p:spPr>
          <a:xfrm>
            <a:off x="8579812" y="4072189"/>
            <a:ext cx="2576112" cy="1477328"/>
          </a:xfrm>
          <a:prstGeom prst="rect">
            <a:avLst/>
          </a:prstGeom>
        </p:spPr>
        <p:txBody>
          <a:bodyPr wrap="square">
            <a:spAutoFit/>
          </a:bodyPr>
          <a:lstStyle/>
          <a:p>
            <a:pPr algn="ctr" defTabSz="1219200" hangingPunct="0">
              <a:defRPr/>
            </a:pPr>
            <a:r>
              <a:rPr lang="en-US" altLang="zh-CN" kern="0">
                <a:solidFill>
                  <a:schemeClr val="bg1"/>
                </a:solidFill>
                <a:latin typeface="Calibri" panose="020F0502020204030204" pitchFamily="34" charset="0"/>
                <a:cs typeface="Calibri" panose="020F0502020204030204" pitchFamily="34" charset="0"/>
                <a:sym typeface="Helvetica Neue" panose="02000503000000020004"/>
              </a:rPr>
              <a:t>Live broadcast for paging and real-time notification to improve the efficiency of message delivery</a:t>
            </a:r>
          </a:p>
          <a:p>
            <a:pPr algn="ctr" defTabSz="1219200" hangingPunct="0">
              <a:defRPr/>
            </a:pPr>
            <a:endParaRPr lang="en-US" kern="0">
              <a:solidFill>
                <a:schemeClr val="bg1"/>
              </a:solidFill>
              <a:latin typeface="Calibri" panose="020F0502020204030204" pitchFamily="34" charset="0"/>
              <a:cs typeface="Calibri" panose="020F0502020204030204" pitchFamily="34" charset="0"/>
              <a:sym typeface="Helvetica Neue" panose="02000503000000020004"/>
            </a:endParaRPr>
          </a:p>
        </p:txBody>
      </p:sp>
      <p:pic>
        <p:nvPicPr>
          <p:cNvPr id="45" name="图片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025" y="2124809"/>
            <a:ext cx="1813686" cy="1828800"/>
          </a:xfrm>
          <a:prstGeom prst="ellipse">
            <a:avLst/>
          </a:prstGeom>
        </p:spPr>
      </p:pic>
      <p:sp>
        <p:nvSpPr>
          <p:cNvPr id="64" name="矩形 63"/>
          <p:cNvSpPr/>
          <p:nvPr/>
        </p:nvSpPr>
        <p:spPr>
          <a:xfrm>
            <a:off x="4661954" y="1417380"/>
            <a:ext cx="2318263" cy="430887"/>
          </a:xfrm>
          <a:prstGeom prst="rect">
            <a:avLst/>
          </a:prstGeom>
        </p:spPr>
        <p:txBody>
          <a:bodyPr wrap="none">
            <a:spAutoFit/>
          </a:bodyPr>
          <a:lstStyle/>
          <a:p>
            <a:pPr algn="ctr" defTabSz="1219200" hangingPunct="0">
              <a:defRPr/>
            </a:pPr>
            <a:r>
              <a:rPr lang="en-US" altLang="zh-CN" sz="2200" b="1" kern="0">
                <a:solidFill>
                  <a:srgbClr val="FFC000"/>
                </a:solidFill>
                <a:latin typeface="Calibri" panose="020F0502020204030204" pitchFamily="34" charset="0"/>
                <a:ea typeface="Helvetica"/>
                <a:cs typeface="Calibri" panose="020F0502020204030204" pitchFamily="34" charset="0"/>
                <a:sym typeface="+mn-lt"/>
              </a:rPr>
              <a:t>Background music</a:t>
            </a:r>
            <a:endParaRPr lang="en-US" sz="2200" b="1" kern="0">
              <a:solidFill>
                <a:srgbClr val="FFC000"/>
              </a:solidFill>
              <a:latin typeface="Calibri" panose="020F0502020204030204" pitchFamily="34" charset="0"/>
              <a:cs typeface="Calibri" panose="020F0502020204030204" pitchFamily="34" charset="0"/>
              <a:sym typeface="Helvetica Neue" panose="02000503000000020004"/>
            </a:endParaRPr>
          </a:p>
        </p:txBody>
      </p:sp>
      <p:sp>
        <p:nvSpPr>
          <p:cNvPr id="65" name="矩形 64"/>
          <p:cNvSpPr/>
          <p:nvPr/>
        </p:nvSpPr>
        <p:spPr>
          <a:xfrm>
            <a:off x="4435208" y="4118077"/>
            <a:ext cx="2986205" cy="1200329"/>
          </a:xfrm>
          <a:prstGeom prst="rect">
            <a:avLst/>
          </a:prstGeom>
        </p:spPr>
        <p:txBody>
          <a:bodyPr wrap="square">
            <a:spAutoFit/>
          </a:bodyPr>
          <a:lstStyle/>
          <a:p>
            <a:pPr algn="ctr" defTabSz="1219200" hangingPunct="0">
              <a:defRPr/>
            </a:pPr>
            <a:r>
              <a:rPr lang="en-US" kern="0">
                <a:solidFill>
                  <a:schemeClr val="bg1"/>
                </a:solidFill>
                <a:latin typeface="Calibri" panose="020F0502020204030204" pitchFamily="34" charset="0"/>
                <a:cs typeface="Calibri" panose="020F0502020204030204" pitchFamily="34" charset="0"/>
                <a:sym typeface="Helvetica Neue" panose="02000503000000020004"/>
              </a:rPr>
              <a:t>Scheduled broadcasting background music to build the right atmosphere and enhance the experience</a:t>
            </a:r>
          </a:p>
        </p:txBody>
      </p:sp>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4572" y="2165899"/>
            <a:ext cx="1833030" cy="1828800"/>
          </a:xfrm>
          <a:prstGeom prst="ellipse">
            <a:avLst/>
          </a:prstGeom>
        </p:spPr>
      </p:pic>
      <p:sp>
        <p:nvSpPr>
          <p:cNvPr id="15" name="矩形 14"/>
          <p:cNvSpPr/>
          <p:nvPr/>
        </p:nvSpPr>
        <p:spPr>
          <a:xfrm>
            <a:off x="7993629" y="5524761"/>
            <a:ext cx="3860021" cy="523220"/>
          </a:xfrm>
          <a:prstGeom prst="rect">
            <a:avLst/>
          </a:prstGeom>
        </p:spPr>
        <p:txBody>
          <a:bodyPr wrap="square">
            <a:spAutoFit/>
          </a:bodyPr>
          <a:lstStyle/>
          <a:p>
            <a:pPr algn="ctr" defTabSz="1219200" hangingPunct="0">
              <a:defRPr/>
            </a:pPr>
            <a:r>
              <a:rPr lang="en-US" altLang="zh-CN" sz="1400" b="1">
                <a:solidFill>
                  <a:srgbClr val="FFC000"/>
                </a:solidFill>
                <a:latin typeface="Calibri" panose="020F0502020204030204" pitchFamily="34" charset="0"/>
                <a:cs typeface="Calibri" panose="020F0502020204030204" pitchFamily="34" charset="0"/>
                <a:sym typeface="Helvetica Neue" panose="02000503000000020004"/>
              </a:rPr>
              <a:t>Typical scenarios: </a:t>
            </a:r>
            <a:r>
              <a:rPr lang="en-US" altLang="zh-CN" sz="1400">
                <a:solidFill>
                  <a:srgbClr val="FFC000"/>
                </a:solidFill>
                <a:latin typeface="Calibri" panose="020F0502020204030204" pitchFamily="34" charset="0"/>
                <a:cs typeface="Calibri" panose="020F0502020204030204" pitchFamily="34" charset="0"/>
                <a:sym typeface="Helvetica Neue" panose="02000503000000020004"/>
              </a:rPr>
              <a:t>airports, transportation, hospitals, construction sites, schools</a:t>
            </a:r>
          </a:p>
        </p:txBody>
      </p:sp>
      <p:sp>
        <p:nvSpPr>
          <p:cNvPr id="16" name="矩形 15"/>
          <p:cNvSpPr/>
          <p:nvPr/>
        </p:nvSpPr>
        <p:spPr>
          <a:xfrm>
            <a:off x="4327984" y="5595405"/>
            <a:ext cx="2986205" cy="523220"/>
          </a:xfrm>
          <a:prstGeom prst="rect">
            <a:avLst/>
          </a:prstGeom>
        </p:spPr>
        <p:txBody>
          <a:bodyPr wrap="square">
            <a:spAutoFit/>
          </a:bodyPr>
          <a:lstStyle/>
          <a:p>
            <a:pPr algn="ctr" defTabSz="1219200" hangingPunct="0">
              <a:defRPr/>
            </a:pPr>
            <a:r>
              <a:rPr lang="en-US" altLang="zh-CN" sz="1400" b="1">
                <a:solidFill>
                  <a:srgbClr val="FFC000"/>
                </a:solidFill>
                <a:latin typeface="Calibri" panose="020F0502020204030204" pitchFamily="34" charset="0"/>
                <a:cs typeface="Calibri" panose="020F0502020204030204" pitchFamily="34" charset="0"/>
                <a:sym typeface="Helvetica Neue" panose="02000503000000020004"/>
              </a:rPr>
              <a:t>Typical scenarios: </a:t>
            </a:r>
            <a:r>
              <a:rPr lang="en-US" altLang="zh-CN" sz="1400">
                <a:solidFill>
                  <a:srgbClr val="FFC000"/>
                </a:solidFill>
                <a:latin typeface="Calibri" panose="020F0502020204030204" pitchFamily="34" charset="0"/>
                <a:cs typeface="Calibri" panose="020F0502020204030204" pitchFamily="34" charset="0"/>
                <a:sym typeface="Helvetica Neue" panose="02000503000000020004"/>
              </a:rPr>
              <a:t>retail stores, restaurants, shopping </a:t>
            </a:r>
            <a:r>
              <a:rPr lang="en-US" altLang="zh-CN" sz="1400" err="1">
                <a:solidFill>
                  <a:srgbClr val="FFC000"/>
                </a:solidFill>
                <a:latin typeface="Calibri" panose="020F0502020204030204" pitchFamily="34" charset="0"/>
                <a:cs typeface="Calibri" panose="020F0502020204030204" pitchFamily="34" charset="0"/>
                <a:sym typeface="Helvetica Neue" panose="02000503000000020004"/>
              </a:rPr>
              <a:t>centres</a:t>
            </a:r>
            <a:endParaRPr lang="en-US" altLang="zh-CN" sz="1400">
              <a:solidFill>
                <a:srgbClr val="FFC000"/>
              </a:solidFill>
              <a:latin typeface="Calibri" panose="020F0502020204030204" pitchFamily="34" charset="0"/>
              <a:cs typeface="Calibri" panose="020F0502020204030204" pitchFamily="34" charset="0"/>
              <a:sym typeface="Helvetica Neue" panose="02000503000000020004"/>
            </a:endParaRPr>
          </a:p>
        </p:txBody>
      </p:sp>
      <p:sp>
        <p:nvSpPr>
          <p:cNvPr id="19" name="矩形 18"/>
          <p:cNvSpPr/>
          <p:nvPr/>
        </p:nvSpPr>
        <p:spPr>
          <a:xfrm>
            <a:off x="652194" y="5544568"/>
            <a:ext cx="3165063" cy="523220"/>
          </a:xfrm>
          <a:prstGeom prst="rect">
            <a:avLst/>
          </a:prstGeom>
        </p:spPr>
        <p:txBody>
          <a:bodyPr wrap="square">
            <a:spAutoFit/>
          </a:bodyPr>
          <a:lstStyle/>
          <a:p>
            <a:pPr algn="ctr">
              <a:defRPr/>
            </a:pPr>
            <a:r>
              <a:rPr lang="en-US" altLang="zh-CN" sz="1400" b="1">
                <a:solidFill>
                  <a:srgbClr val="FFC000"/>
                </a:solidFill>
                <a:latin typeface="Calibri" panose="020F0502020204030204" pitchFamily="34" charset="0"/>
                <a:cs typeface="Calibri" panose="020F0502020204030204" pitchFamily="34" charset="0"/>
                <a:sym typeface="Helvetica Neue" panose="02000503000000020004"/>
              </a:rPr>
              <a:t>Typical scenarios: </a:t>
            </a:r>
            <a:r>
              <a:rPr lang="en-US" altLang="zh-CN" sz="1400">
                <a:solidFill>
                  <a:srgbClr val="FFC000"/>
                </a:solidFill>
                <a:latin typeface="Calibri" panose="020F0502020204030204" pitchFamily="34" charset="0"/>
                <a:cs typeface="Calibri" panose="020F0502020204030204" pitchFamily="34" charset="0"/>
              </a:rPr>
              <a:t>perimeter areas, restricted areas</a:t>
            </a:r>
            <a:r>
              <a:rPr lang="en-US" altLang="zh-CN" sz="1400">
                <a:solidFill>
                  <a:srgbClr val="FF0000"/>
                </a:solidFill>
                <a:latin typeface="Calibri" panose="020F0502020204030204" pitchFamily="34" charset="0"/>
                <a:cs typeface="Calibri" panose="020F0502020204030204" pitchFamily="34" charset="0"/>
              </a:rPr>
              <a:t>,</a:t>
            </a:r>
            <a:r>
              <a:rPr lang="en-US" altLang="zh-CN" sz="1400">
                <a:solidFill>
                  <a:srgbClr val="FFC000"/>
                </a:solidFill>
                <a:latin typeface="Calibri" panose="020F0502020204030204" pitchFamily="34" charset="0"/>
                <a:cs typeface="Calibri" panose="020F0502020204030204" pitchFamily="34" charset="0"/>
              </a:rPr>
              <a:t> </a:t>
            </a:r>
            <a:r>
              <a:rPr lang="en-US" altLang="zh-CN" sz="1400">
                <a:solidFill>
                  <a:srgbClr val="FFC000"/>
                </a:solidFill>
                <a:latin typeface="Calibri" panose="020F0502020204030204" pitchFamily="34" charset="0"/>
                <a:cs typeface="Calibri" panose="020F0502020204030204" pitchFamily="34" charset="0"/>
                <a:sym typeface="Helvetica Neue" panose="02000503000000020004"/>
              </a:rPr>
              <a:t>riversides</a:t>
            </a:r>
          </a:p>
        </p:txBody>
      </p:sp>
      <p:pic>
        <p:nvPicPr>
          <p:cNvPr id="20" name="图片 3">
            <a:extLst>
              <a:ext uri="{FF2B5EF4-FFF2-40B4-BE49-F238E27FC236}">
                <a16:creationId xmlns:a16="http://schemas.microsoft.com/office/drawing/2014/main" id="{77042880-A5D6-4CD4-A3C8-41729C476AF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custDataLst>
      <p:tags r:id="rId1"/>
    </p:custDataLst>
    <p:extLst>
      <p:ext uri="{BB962C8B-B14F-4D97-AF65-F5344CB8AC3E}">
        <p14:creationId xmlns:p14="http://schemas.microsoft.com/office/powerpoint/2010/main" val="2110699839"/>
      </p:ext>
    </p:extLst>
  </p:cSld>
  <p:clrMapOvr>
    <a:masterClrMapping/>
  </p:clrMapOvr>
  <p:transition spd="med" advTm="73918"/>
  <p:timing>
    <p:tnLst>
      <p:par>
        <p:cTn id="1" dur="indefinite" restart="never" nodeType="tmRoot">
          <p:childTnLst>
            <p:par>
              <p:cTn id="2"/>
            </p:par>
            <p:par>
              <p:cTn id="3"/>
            </p:par>
          </p:childTnLst>
        </p:cTn>
      </p:par>
    </p:tnLst>
  </p:timing>
  <p:extLst>
    <p:ext uri="{E180D4A7-C9FB-4DFB-919C-405C955672EB}">
      <p14:showEvtLst xmlns:p14="http://schemas.microsoft.com/office/powerpoint/2010/main">
        <p14:playEvt time="41777" objId="6"/>
        <p14:stopEvt time="48175" objId="6"/>
        <p14:playEvt time="49091" objId="5"/>
        <p14:stopEvt time="56634" objId="5"/>
        <p14:playEvt time="72720" objId="6"/>
        <p14:playEvt time="72720" objId="5"/>
        <p14:stopEvt time="73918" objId="6"/>
        <p14:stopEvt time="73918"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337247" y="4058825"/>
            <a:ext cx="5648514" cy="5598350"/>
            <a:chOff x="7090960" y="4257745"/>
            <a:chExt cx="5167251" cy="5121361"/>
          </a:xfrm>
        </p:grpSpPr>
        <p:sp>
          <p:nvSpPr>
            <p:cNvPr id="61" name="椭圆 60"/>
            <p:cNvSpPr/>
            <p:nvPr/>
          </p:nvSpPr>
          <p:spPr>
            <a:xfrm>
              <a:off x="7090960" y="4257745"/>
              <a:ext cx="5167251" cy="5121361"/>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prstClr val="white"/>
                </a:solidFill>
                <a:latin typeface="Calibri" panose="020F0502020204030204"/>
              </a:endParaRPr>
            </a:p>
          </p:txBody>
        </p:sp>
        <p:pic>
          <p:nvPicPr>
            <p:cNvPr id="62" name="图片 61"/>
            <p:cNvPicPr>
              <a:picLocks noChangeAspect="1"/>
            </p:cNvPicPr>
            <p:nvPr/>
          </p:nvPicPr>
          <p:blipFill>
            <a:blip r:embed="rId3"/>
            <a:stretch>
              <a:fillRect/>
            </a:stretch>
          </p:blipFill>
          <p:spPr>
            <a:xfrm>
              <a:off x="7963718" y="4296530"/>
              <a:ext cx="4066041" cy="2521896"/>
            </a:xfrm>
            <a:prstGeom prst="rect">
              <a:avLst/>
            </a:prstGeom>
          </p:spPr>
        </p:pic>
      </p:grpSp>
      <p:sp>
        <p:nvSpPr>
          <p:cNvPr id="3" name="标题 3"/>
          <p:cNvSpPr txBox="1">
            <a:spLocks/>
          </p:cNvSpPr>
          <p:nvPr/>
        </p:nvSpPr>
        <p:spPr>
          <a:xfrm>
            <a:off x="613584" y="54811"/>
            <a:ext cx="6640536" cy="10361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l">
              <a:defRPr sz="7200" b="1" kern="1200">
                <a:solidFill>
                  <a:srgbClr val="003FCC"/>
                </a:solidFill>
                <a:latin typeface="Calibri" panose="020F0502020204030204" pitchFamily="34" charset="0"/>
                <a:ea typeface="微软雅黑"/>
                <a:cs typeface="Calibri" panose="020F0502020204030204" pitchFamily="34" charset="0"/>
              </a:defRPr>
            </a:lvl1pPr>
          </a:lstStyle>
          <a:p>
            <a:r>
              <a:rPr lang="en-US" altLang="zh-CN" sz="4000">
                <a:solidFill>
                  <a:srgbClr val="5189F0"/>
                </a:solidFill>
                <a:ea typeface="等线" panose="02010600030101010101" pitchFamily="2" charset="-122"/>
                <a:sym typeface="+mn-lt"/>
              </a:rPr>
              <a:t>Network Speaker Application –</a:t>
            </a:r>
          </a:p>
          <a:p>
            <a:r>
              <a:rPr lang="en-US" altLang="zh-CN" sz="2400">
                <a:solidFill>
                  <a:srgbClr val="FFC000"/>
                </a:solidFill>
                <a:sym typeface="+mn-lt"/>
              </a:rPr>
              <a:t>Security Protection</a:t>
            </a:r>
            <a:endParaRPr lang="en-US" altLang="en-US" sz="2000">
              <a:solidFill>
                <a:srgbClr val="FFC000"/>
              </a:solidFill>
              <a:sym typeface="+mn-lt"/>
            </a:endParaRPr>
          </a:p>
        </p:txBody>
      </p:sp>
      <p:sp>
        <p:nvSpPr>
          <p:cNvPr id="158" name="AutoShape 2" descr="https://mps.hikvision.com/mpsPro/picture/M000077300/DS-2DE6C(223,423,232)-IW-DGLT-%E5%9B%BD%E5%86%85%E6%A0%87%E9%85%8D-S6-%E7%BA%A2%E5%A4%96%E7%90%8310-4G-%E5%89%8D%E8%84%B8%E5%8A%A0%E7%83%AD-%E6%AD%A3%E8%A7%86%E5%9B%BE.png"/>
          <p:cNvSpPr>
            <a:spLocks noChangeAspect="1" noChangeArrowheads="1"/>
          </p:cNvSpPr>
          <p:nvPr/>
        </p:nvSpPr>
        <p:spPr bwMode="auto">
          <a:xfrm>
            <a:off x="77788" y="-72232"/>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zh-CN" altLang="en-US" sz="900"/>
          </a:p>
        </p:txBody>
      </p:sp>
      <p:sp>
        <p:nvSpPr>
          <p:cNvPr id="59" name="圆角矩形 58"/>
          <p:cNvSpPr/>
          <p:nvPr/>
        </p:nvSpPr>
        <p:spPr>
          <a:xfrm>
            <a:off x="285021" y="3910263"/>
            <a:ext cx="1467853" cy="85424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prstClr val="white"/>
              </a:solidFill>
              <a:latin typeface="Calibri" panose="020F0502020204030204"/>
            </a:endParaRPr>
          </a:p>
        </p:txBody>
      </p:sp>
      <p:grpSp>
        <p:nvGrpSpPr>
          <p:cNvPr id="64" name="组合 63"/>
          <p:cNvGrpSpPr/>
          <p:nvPr/>
        </p:nvGrpSpPr>
        <p:grpSpPr>
          <a:xfrm>
            <a:off x="2486356" y="3425237"/>
            <a:ext cx="1281400" cy="1281400"/>
            <a:chOff x="6054130" y="4450130"/>
            <a:chExt cx="1828800" cy="1828800"/>
          </a:xfrm>
        </p:grpSpPr>
        <p:pic>
          <p:nvPicPr>
            <p:cNvPr id="80" name="图片 79"/>
            <p:cNvPicPr>
              <a:picLocks noChangeAspect="1"/>
            </p:cNvPicPr>
            <p:nvPr/>
          </p:nvPicPr>
          <p:blipFill rotWithShape="1">
            <a:blip r:embed="rId4">
              <a:extLst>
                <a:ext uri="{28A0092B-C50C-407E-A947-70E740481C1C}">
                  <a14:useLocalDpi xmlns:a14="http://schemas.microsoft.com/office/drawing/2010/main" val="0"/>
                </a:ext>
              </a:extLst>
            </a:blip>
            <a:srcRect l="66238" t="49965" r="7158" b="2737"/>
            <a:stretch/>
          </p:blipFill>
          <p:spPr>
            <a:xfrm>
              <a:off x="6054130" y="4450130"/>
              <a:ext cx="1828800" cy="1828800"/>
            </a:xfrm>
            <a:prstGeom prst="ellipse">
              <a:avLst/>
            </a:prstGeom>
            <a:ln w="38100">
              <a:solidFill>
                <a:schemeClr val="accent1">
                  <a:lumMod val="60000"/>
                  <a:lumOff val="40000"/>
                </a:schemeClr>
              </a:solidFill>
            </a:ln>
          </p:spPr>
        </p:pic>
        <p:pic>
          <p:nvPicPr>
            <p:cNvPr id="82" name="图片 81"/>
            <p:cNvPicPr>
              <a:picLocks noChangeAspect="1"/>
            </p:cNvPicPr>
            <p:nvPr/>
          </p:nvPicPr>
          <p:blipFill>
            <a:blip r:embed="rId5"/>
            <a:stretch>
              <a:fillRect/>
            </a:stretch>
          </p:blipFill>
          <p:spPr>
            <a:xfrm rot="21017584">
              <a:off x="6638669" y="4921097"/>
              <a:ext cx="250501" cy="184297"/>
            </a:xfrm>
            <a:prstGeom prst="rect">
              <a:avLst/>
            </a:prstGeom>
            <a:scene3d>
              <a:camera prst="isometricOffAxis2Left"/>
              <a:lightRig rig="threePt" dir="t"/>
            </a:scene3d>
          </p:spPr>
        </p:pic>
      </p:grpSp>
      <p:sp>
        <p:nvSpPr>
          <p:cNvPr id="66" name="Text here"/>
          <p:cNvSpPr txBox="1"/>
          <p:nvPr/>
        </p:nvSpPr>
        <p:spPr>
          <a:xfrm>
            <a:off x="2216193" y="2112867"/>
            <a:ext cx="1771396"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825500">
              <a:defRPr sz="3600" b="1">
                <a:solidFill>
                  <a:srgbClr val="FFFFFF"/>
                </a:solidFill>
                <a:latin typeface="Helvetica"/>
                <a:ea typeface="Helvetica"/>
                <a:cs typeface="Helvetica"/>
                <a:sym typeface="Helvetica"/>
              </a:defRPr>
            </a:lvl1pPr>
          </a:lstStyle>
          <a:p>
            <a:pPr algn="ctr" defTabSz="1828800">
              <a:defRPr/>
            </a:pPr>
            <a:r>
              <a:rPr lang="en-US" altLang="zh-CN" sz="1400" b="0">
                <a:solidFill>
                  <a:srgbClr val="ED7D31"/>
                </a:solidFill>
                <a:latin typeface="Calibri" panose="020F0502020204030204" pitchFamily="34" charset="0"/>
                <a:cs typeface="Calibri" panose="020F0502020204030204" pitchFamily="34" charset="0"/>
              </a:rPr>
              <a:t>Audio automatically triggered by event &amp; alarm</a:t>
            </a:r>
          </a:p>
        </p:txBody>
      </p:sp>
      <p:pic>
        <p:nvPicPr>
          <p:cNvPr id="67" name="图片 66"/>
          <p:cNvPicPr>
            <a:picLocks noChangeAspect="1"/>
          </p:cNvPicPr>
          <p:nvPr/>
        </p:nvPicPr>
        <p:blipFill rotWithShape="1">
          <a:blip r:embed="rId6"/>
          <a:srcRect t="3439" b="3439"/>
          <a:stretch/>
        </p:blipFill>
        <p:spPr>
          <a:xfrm>
            <a:off x="900801" y="1655748"/>
            <a:ext cx="1281400" cy="1281400"/>
          </a:xfrm>
          <a:prstGeom prst="ellipse">
            <a:avLst/>
          </a:prstGeom>
          <a:ln w="38100">
            <a:solidFill>
              <a:schemeClr val="accent1">
                <a:lumMod val="60000"/>
                <a:lumOff val="40000"/>
              </a:schemeClr>
            </a:solidFill>
          </a:ln>
        </p:spPr>
      </p:pic>
      <p:pic>
        <p:nvPicPr>
          <p:cNvPr id="68" name="图片 67"/>
          <p:cNvPicPr>
            <a:picLocks noChangeAspect="1"/>
          </p:cNvPicPr>
          <p:nvPr/>
        </p:nvPicPr>
        <p:blipFill rotWithShape="1">
          <a:blip r:embed="rId7"/>
          <a:srcRect l="1237" r="1237"/>
          <a:stretch/>
        </p:blipFill>
        <p:spPr>
          <a:xfrm>
            <a:off x="4017317" y="1675548"/>
            <a:ext cx="1281400" cy="1281400"/>
          </a:xfrm>
          <a:prstGeom prst="ellipse">
            <a:avLst/>
          </a:prstGeom>
          <a:ln w="38100">
            <a:solidFill>
              <a:schemeClr val="accent1">
                <a:lumMod val="60000"/>
                <a:lumOff val="40000"/>
              </a:schemeClr>
            </a:solidFill>
          </a:ln>
        </p:spPr>
      </p:pic>
      <p:sp>
        <p:nvSpPr>
          <p:cNvPr id="70" name="Text here"/>
          <p:cNvSpPr txBox="1"/>
          <p:nvPr/>
        </p:nvSpPr>
        <p:spPr>
          <a:xfrm>
            <a:off x="1007952" y="2942089"/>
            <a:ext cx="1287904"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defTabSz="3657600" hangingPunct="1">
              <a:defRPr sz="2800" kern="1200">
                <a:solidFill>
                  <a:srgbClr val="5B9BD5"/>
                </a:solidFill>
                <a:latin typeface="Calibri" panose="020F0502020204030204" pitchFamily="34" charset="0"/>
                <a:ea typeface="Helvetica"/>
                <a:cs typeface="Calibri" panose="020F0502020204030204" pitchFamily="34" charset="0"/>
              </a:defRPr>
            </a:lvl1pPr>
          </a:lstStyle>
          <a:p>
            <a:r>
              <a:rPr lang="en-US" altLang="zh-CN" sz="1400">
                <a:solidFill>
                  <a:schemeClr val="bg1"/>
                </a:solidFill>
              </a:rPr>
              <a:t>Operator receive alarms</a:t>
            </a:r>
          </a:p>
        </p:txBody>
      </p:sp>
      <p:sp>
        <p:nvSpPr>
          <p:cNvPr id="72" name="Text here"/>
          <p:cNvSpPr txBox="1"/>
          <p:nvPr/>
        </p:nvSpPr>
        <p:spPr>
          <a:xfrm>
            <a:off x="4131912" y="2942089"/>
            <a:ext cx="1391515"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825500">
              <a:defRPr sz="3600" b="1">
                <a:solidFill>
                  <a:srgbClr val="FFFFFF"/>
                </a:solidFill>
                <a:latin typeface="Helvetica"/>
                <a:ea typeface="Helvetica"/>
                <a:cs typeface="Helvetica"/>
                <a:sym typeface="Helvetica"/>
              </a:defRPr>
            </a:lvl1pPr>
          </a:lstStyle>
          <a:p>
            <a:pPr algn="ctr" defTabSz="1828800">
              <a:defRPr/>
            </a:pPr>
            <a:r>
              <a:rPr lang="en-US" altLang="zh-CN" sz="1400" b="0">
                <a:solidFill>
                  <a:schemeClr val="bg1"/>
                </a:solidFill>
                <a:latin typeface="Calibri" panose="020F0502020204030204" pitchFamily="34" charset="0"/>
                <a:cs typeface="Calibri" panose="020F0502020204030204" pitchFamily="34" charset="0"/>
              </a:rPr>
              <a:t>Live speech for deterrent</a:t>
            </a:r>
          </a:p>
        </p:txBody>
      </p:sp>
      <p:sp>
        <p:nvSpPr>
          <p:cNvPr id="73" name="speaking_103626">
            <a:extLst>
              <a:ext uri="{FF2B5EF4-FFF2-40B4-BE49-F238E27FC236}">
                <a16:creationId xmlns:a16="http://schemas.microsoft.com/office/drawing/2014/main" id="{54405246-CCE2-4201-BBB1-D3F3EB6E740D}"/>
              </a:ext>
            </a:extLst>
          </p:cNvPr>
          <p:cNvSpPr/>
          <p:nvPr/>
        </p:nvSpPr>
        <p:spPr>
          <a:xfrm>
            <a:off x="811909" y="3923565"/>
            <a:ext cx="327849" cy="279747"/>
          </a:xfrm>
          <a:custGeom>
            <a:avLst/>
            <a:gdLst>
              <a:gd name="connsiteX0" fmla="*/ 142021 w 606243"/>
              <a:gd name="connsiteY0" fmla="*/ 152474 h 517297"/>
              <a:gd name="connsiteX1" fmla="*/ 243584 w 606243"/>
              <a:gd name="connsiteY1" fmla="*/ 253882 h 517297"/>
              <a:gd name="connsiteX2" fmla="*/ 149089 w 606243"/>
              <a:gd name="connsiteY2" fmla="*/ 354983 h 517297"/>
              <a:gd name="connsiteX3" fmla="*/ 247425 w 606243"/>
              <a:gd name="connsiteY3" fmla="*/ 395485 h 517297"/>
              <a:gd name="connsiteX4" fmla="*/ 283994 w 606243"/>
              <a:gd name="connsiteY4" fmla="*/ 497200 h 517297"/>
              <a:gd name="connsiteX5" fmla="*/ 263559 w 606243"/>
              <a:gd name="connsiteY5" fmla="*/ 517297 h 517297"/>
              <a:gd name="connsiteX6" fmla="*/ 20637 w 606243"/>
              <a:gd name="connsiteY6" fmla="*/ 517297 h 517297"/>
              <a:gd name="connsiteX7" fmla="*/ 48 w 606243"/>
              <a:gd name="connsiteY7" fmla="*/ 497200 h 517297"/>
              <a:gd name="connsiteX8" fmla="*/ 36617 w 606243"/>
              <a:gd name="connsiteY8" fmla="*/ 395485 h 517297"/>
              <a:gd name="connsiteX9" fmla="*/ 134953 w 606243"/>
              <a:gd name="connsiteY9" fmla="*/ 354983 h 517297"/>
              <a:gd name="connsiteX10" fmla="*/ 40612 w 606243"/>
              <a:gd name="connsiteY10" fmla="*/ 253882 h 517297"/>
              <a:gd name="connsiteX11" fmla="*/ 142021 w 606243"/>
              <a:gd name="connsiteY11" fmla="*/ 152474 h 517297"/>
              <a:gd name="connsiteX12" fmla="*/ 334738 w 606243"/>
              <a:gd name="connsiteY12" fmla="*/ 149246 h 517297"/>
              <a:gd name="connsiteX13" fmla="*/ 349259 w 606243"/>
              <a:gd name="connsiteY13" fmla="*/ 155231 h 517297"/>
              <a:gd name="connsiteX14" fmla="*/ 349259 w 606243"/>
              <a:gd name="connsiteY14" fmla="*/ 290867 h 517297"/>
              <a:gd name="connsiteX15" fmla="*/ 334661 w 606243"/>
              <a:gd name="connsiteY15" fmla="*/ 296851 h 517297"/>
              <a:gd name="connsiteX16" fmla="*/ 320216 w 606243"/>
              <a:gd name="connsiteY16" fmla="*/ 290867 h 517297"/>
              <a:gd name="connsiteX17" fmla="*/ 320216 w 606243"/>
              <a:gd name="connsiteY17" fmla="*/ 262022 h 517297"/>
              <a:gd name="connsiteX18" fmla="*/ 320216 w 606243"/>
              <a:gd name="connsiteY18" fmla="*/ 184230 h 517297"/>
              <a:gd name="connsiteX19" fmla="*/ 320216 w 606243"/>
              <a:gd name="connsiteY19" fmla="*/ 155231 h 517297"/>
              <a:gd name="connsiteX20" fmla="*/ 334738 w 606243"/>
              <a:gd name="connsiteY20" fmla="*/ 149246 h 517297"/>
              <a:gd name="connsiteX21" fmla="*/ 411351 w 606243"/>
              <a:gd name="connsiteY21" fmla="*/ 90677 h 517297"/>
              <a:gd name="connsiteX22" fmla="*/ 425810 w 606243"/>
              <a:gd name="connsiteY22" fmla="*/ 96661 h 517297"/>
              <a:gd name="connsiteX23" fmla="*/ 425810 w 606243"/>
              <a:gd name="connsiteY23" fmla="*/ 349649 h 517297"/>
              <a:gd name="connsiteX24" fmla="*/ 411216 w 606243"/>
              <a:gd name="connsiteY24" fmla="*/ 355632 h 517297"/>
              <a:gd name="connsiteX25" fmla="*/ 396776 w 606243"/>
              <a:gd name="connsiteY25" fmla="*/ 349649 h 517297"/>
              <a:gd name="connsiteX26" fmla="*/ 396776 w 606243"/>
              <a:gd name="connsiteY26" fmla="*/ 320653 h 517297"/>
              <a:gd name="connsiteX27" fmla="*/ 396776 w 606243"/>
              <a:gd name="connsiteY27" fmla="*/ 125503 h 517297"/>
              <a:gd name="connsiteX28" fmla="*/ 396776 w 606243"/>
              <a:gd name="connsiteY28" fmla="*/ 96661 h 517297"/>
              <a:gd name="connsiteX29" fmla="*/ 411351 w 606243"/>
              <a:gd name="connsiteY29" fmla="*/ 90677 h 517297"/>
              <a:gd name="connsiteX30" fmla="*/ 501979 w 606243"/>
              <a:gd name="connsiteY30" fmla="*/ 0 h 517297"/>
              <a:gd name="connsiteX31" fmla="*/ 516421 w 606243"/>
              <a:gd name="connsiteY31" fmla="*/ 5983 h 517297"/>
              <a:gd name="connsiteX32" fmla="*/ 516421 w 606243"/>
              <a:gd name="connsiteY32" fmla="*/ 440114 h 517297"/>
              <a:gd name="connsiteX33" fmla="*/ 501826 w 606243"/>
              <a:gd name="connsiteY33" fmla="*/ 446096 h 517297"/>
              <a:gd name="connsiteX34" fmla="*/ 487383 w 606243"/>
              <a:gd name="connsiteY34" fmla="*/ 440114 h 517297"/>
              <a:gd name="connsiteX35" fmla="*/ 487383 w 606243"/>
              <a:gd name="connsiteY35" fmla="*/ 411120 h 517297"/>
              <a:gd name="connsiteX36" fmla="*/ 487537 w 606243"/>
              <a:gd name="connsiteY36" fmla="*/ 34976 h 517297"/>
              <a:gd name="connsiteX37" fmla="*/ 487537 w 606243"/>
              <a:gd name="connsiteY37" fmla="*/ 5983 h 517297"/>
              <a:gd name="connsiteX38" fmla="*/ 501979 w 606243"/>
              <a:gd name="connsiteY38" fmla="*/ 0 h 51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6243" h="517297">
                <a:moveTo>
                  <a:pt x="142021" y="152474"/>
                </a:moveTo>
                <a:cubicBezTo>
                  <a:pt x="197950" y="152474"/>
                  <a:pt x="243584" y="197885"/>
                  <a:pt x="243584" y="253882"/>
                </a:cubicBezTo>
                <a:cubicBezTo>
                  <a:pt x="243584" y="307424"/>
                  <a:pt x="201791" y="351455"/>
                  <a:pt x="149089" y="354983"/>
                </a:cubicBezTo>
                <a:cubicBezTo>
                  <a:pt x="188577" y="356517"/>
                  <a:pt x="223302" y="370785"/>
                  <a:pt x="247425" y="395485"/>
                </a:cubicBezTo>
                <a:cubicBezTo>
                  <a:pt x="272317" y="420952"/>
                  <a:pt x="284916" y="456084"/>
                  <a:pt x="283994" y="497200"/>
                </a:cubicBezTo>
                <a:cubicBezTo>
                  <a:pt x="283687" y="508399"/>
                  <a:pt x="274622" y="517297"/>
                  <a:pt x="263559" y="517297"/>
                </a:cubicBezTo>
                <a:lnTo>
                  <a:pt x="20637" y="517297"/>
                </a:lnTo>
                <a:cubicBezTo>
                  <a:pt x="9421" y="517297"/>
                  <a:pt x="355" y="508399"/>
                  <a:pt x="48" y="497200"/>
                </a:cubicBezTo>
                <a:cubicBezTo>
                  <a:pt x="-874" y="456084"/>
                  <a:pt x="11725" y="420952"/>
                  <a:pt x="36617" y="395485"/>
                </a:cubicBezTo>
                <a:cubicBezTo>
                  <a:pt x="60894" y="370785"/>
                  <a:pt x="95619" y="356517"/>
                  <a:pt x="134953" y="354983"/>
                </a:cubicBezTo>
                <a:cubicBezTo>
                  <a:pt x="82405" y="351455"/>
                  <a:pt x="40612" y="307424"/>
                  <a:pt x="40612" y="253882"/>
                </a:cubicBezTo>
                <a:cubicBezTo>
                  <a:pt x="40612" y="197885"/>
                  <a:pt x="86092" y="152474"/>
                  <a:pt x="142021" y="152474"/>
                </a:cubicBezTo>
                <a:close/>
                <a:moveTo>
                  <a:pt x="334738" y="149246"/>
                </a:moveTo>
                <a:cubicBezTo>
                  <a:pt x="340001" y="149246"/>
                  <a:pt x="345264" y="151241"/>
                  <a:pt x="349259" y="155231"/>
                </a:cubicBezTo>
                <a:cubicBezTo>
                  <a:pt x="386601" y="192669"/>
                  <a:pt x="386601" y="253583"/>
                  <a:pt x="349259" y="290867"/>
                </a:cubicBezTo>
                <a:cubicBezTo>
                  <a:pt x="345264" y="294857"/>
                  <a:pt x="339886" y="296851"/>
                  <a:pt x="334661" y="296851"/>
                </a:cubicBezTo>
                <a:cubicBezTo>
                  <a:pt x="329436" y="296851"/>
                  <a:pt x="324211" y="294857"/>
                  <a:pt x="320216" y="290867"/>
                </a:cubicBezTo>
                <a:cubicBezTo>
                  <a:pt x="312225" y="282889"/>
                  <a:pt x="312225" y="270000"/>
                  <a:pt x="320216" y="262022"/>
                </a:cubicBezTo>
                <a:cubicBezTo>
                  <a:pt x="341730" y="240541"/>
                  <a:pt x="341730" y="205711"/>
                  <a:pt x="320216" y="184230"/>
                </a:cubicBezTo>
                <a:cubicBezTo>
                  <a:pt x="312225" y="176251"/>
                  <a:pt x="312225" y="163209"/>
                  <a:pt x="320216" y="155231"/>
                </a:cubicBezTo>
                <a:cubicBezTo>
                  <a:pt x="324211" y="151241"/>
                  <a:pt x="329474" y="149246"/>
                  <a:pt x="334738" y="149246"/>
                </a:cubicBezTo>
                <a:close/>
                <a:moveTo>
                  <a:pt x="411351" y="90677"/>
                </a:moveTo>
                <a:cubicBezTo>
                  <a:pt x="416593" y="90677"/>
                  <a:pt x="421816" y="92672"/>
                  <a:pt x="425810" y="96661"/>
                </a:cubicBezTo>
                <a:cubicBezTo>
                  <a:pt x="495553" y="166313"/>
                  <a:pt x="495553" y="279843"/>
                  <a:pt x="425810" y="349649"/>
                </a:cubicBezTo>
                <a:cubicBezTo>
                  <a:pt x="421663" y="353638"/>
                  <a:pt x="416439" y="355632"/>
                  <a:pt x="411216" y="355632"/>
                </a:cubicBezTo>
                <a:cubicBezTo>
                  <a:pt x="405993" y="355632"/>
                  <a:pt x="400770" y="353638"/>
                  <a:pt x="396776" y="349649"/>
                </a:cubicBezTo>
                <a:cubicBezTo>
                  <a:pt x="388788" y="341671"/>
                  <a:pt x="388788" y="328631"/>
                  <a:pt x="396776" y="320653"/>
                </a:cubicBezTo>
                <a:cubicBezTo>
                  <a:pt x="450543" y="266803"/>
                  <a:pt x="450696" y="179354"/>
                  <a:pt x="396776" y="125503"/>
                </a:cubicBezTo>
                <a:cubicBezTo>
                  <a:pt x="388788" y="117526"/>
                  <a:pt x="388788" y="104638"/>
                  <a:pt x="396776" y="96661"/>
                </a:cubicBezTo>
                <a:cubicBezTo>
                  <a:pt x="400847" y="92672"/>
                  <a:pt x="406109" y="90677"/>
                  <a:pt x="411351" y="90677"/>
                </a:cubicBezTo>
                <a:close/>
                <a:moveTo>
                  <a:pt x="501979" y="0"/>
                </a:moveTo>
                <a:cubicBezTo>
                  <a:pt x="507203" y="0"/>
                  <a:pt x="512427" y="1994"/>
                  <a:pt x="516421" y="5983"/>
                </a:cubicBezTo>
                <a:cubicBezTo>
                  <a:pt x="636261" y="125637"/>
                  <a:pt x="636107" y="320459"/>
                  <a:pt x="516421" y="440114"/>
                </a:cubicBezTo>
                <a:cubicBezTo>
                  <a:pt x="512427" y="444102"/>
                  <a:pt x="507049" y="446096"/>
                  <a:pt x="501826" y="446096"/>
                </a:cubicBezTo>
                <a:cubicBezTo>
                  <a:pt x="496602" y="446096"/>
                  <a:pt x="491378" y="444102"/>
                  <a:pt x="487383" y="440114"/>
                </a:cubicBezTo>
                <a:cubicBezTo>
                  <a:pt x="479394" y="432137"/>
                  <a:pt x="479394" y="419251"/>
                  <a:pt x="487383" y="411120"/>
                </a:cubicBezTo>
                <a:cubicBezTo>
                  <a:pt x="591244" y="307420"/>
                  <a:pt x="591244" y="138676"/>
                  <a:pt x="487537" y="34976"/>
                </a:cubicBezTo>
                <a:cubicBezTo>
                  <a:pt x="479548" y="26999"/>
                  <a:pt x="479548" y="13960"/>
                  <a:pt x="487537" y="5983"/>
                </a:cubicBezTo>
                <a:cubicBezTo>
                  <a:pt x="491532" y="1994"/>
                  <a:pt x="496756" y="0"/>
                  <a:pt x="50197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400">
              <a:solidFill>
                <a:prstClr val="white"/>
              </a:solidFill>
              <a:latin typeface="Calibri" panose="020F0502020204030204"/>
            </a:endParaRPr>
          </a:p>
        </p:txBody>
      </p:sp>
      <p:pic>
        <p:nvPicPr>
          <p:cNvPr id="74" name="图片 73"/>
          <p:cNvPicPr>
            <a:picLocks noChangeAspect="1"/>
          </p:cNvPicPr>
          <p:nvPr/>
        </p:nvPicPr>
        <p:blipFill rotWithShape="1">
          <a:blip r:embed="rId8"/>
          <a:srcRect l="46428" t="1" r="-1" b="11243"/>
          <a:stretch/>
        </p:blipFill>
        <p:spPr>
          <a:xfrm rot="19437495">
            <a:off x="2961791" y="3649454"/>
            <a:ext cx="116714" cy="163031"/>
          </a:xfrm>
          <a:prstGeom prst="rect">
            <a:avLst/>
          </a:prstGeom>
        </p:spPr>
      </p:pic>
      <p:sp>
        <p:nvSpPr>
          <p:cNvPr id="75" name="Text here"/>
          <p:cNvSpPr txBox="1"/>
          <p:nvPr/>
        </p:nvSpPr>
        <p:spPr>
          <a:xfrm>
            <a:off x="243601" y="4175328"/>
            <a:ext cx="1474964" cy="587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825500">
              <a:defRPr sz="3600" b="1">
                <a:solidFill>
                  <a:srgbClr val="FFFFFF"/>
                </a:solidFill>
                <a:latin typeface="Helvetica"/>
                <a:ea typeface="Helvetica"/>
                <a:cs typeface="Helvetica"/>
                <a:sym typeface="Helvetica"/>
              </a:defRPr>
            </a:lvl1pPr>
          </a:lstStyle>
          <a:p>
            <a:pPr algn="ctr" defTabSz="1828800">
              <a:defRPr/>
            </a:pPr>
            <a:r>
              <a:rPr lang="en-US" altLang="zh-CN" sz="1050">
                <a:solidFill>
                  <a:schemeClr val="tx1"/>
                </a:solidFill>
                <a:latin typeface="Calibri" panose="020F0502020204030204" pitchFamily="34" charset="0"/>
                <a:cs typeface="Calibri" panose="020F0502020204030204" pitchFamily="34" charset="0"/>
              </a:rPr>
              <a:t>Support Two-way Audio</a:t>
            </a:r>
          </a:p>
          <a:p>
            <a:pPr algn="ctr" defTabSz="1828800">
              <a:defRPr/>
            </a:pPr>
            <a:r>
              <a:rPr lang="en-US" altLang="zh-CN" sz="1050" b="0">
                <a:solidFill>
                  <a:schemeClr val="tx1"/>
                </a:solidFill>
                <a:latin typeface="Calibri" panose="020F0502020204030204" pitchFamily="34" charset="0"/>
                <a:cs typeface="Calibri" panose="020F0502020204030204" pitchFamily="34" charset="0"/>
              </a:rPr>
              <a:t>to enhance situational awareness</a:t>
            </a:r>
          </a:p>
        </p:txBody>
      </p:sp>
      <p:cxnSp>
        <p:nvCxnSpPr>
          <p:cNvPr id="76" name="肘形连接符 75"/>
          <p:cNvCxnSpPr/>
          <p:nvPr/>
        </p:nvCxnSpPr>
        <p:spPr>
          <a:xfrm rot="5400000">
            <a:off x="15421" y="2851454"/>
            <a:ext cx="1957692" cy="259187"/>
          </a:xfrm>
          <a:prstGeom prst="bentConnector3">
            <a:avLst>
              <a:gd name="adj1" fmla="val 61"/>
            </a:avLst>
          </a:prstGeom>
          <a:ln w="12700">
            <a:solidFill>
              <a:schemeClr val="bg1"/>
            </a:solidFill>
            <a:headEnd type="oval"/>
          </a:ln>
        </p:spPr>
        <p:style>
          <a:lnRef idx="1">
            <a:schemeClr val="accent4"/>
          </a:lnRef>
          <a:fillRef idx="0">
            <a:schemeClr val="accent4"/>
          </a:fillRef>
          <a:effectRef idx="0">
            <a:schemeClr val="accent4"/>
          </a:effectRef>
          <a:fontRef idx="minor">
            <a:schemeClr val="tx1"/>
          </a:fontRef>
        </p:style>
      </p:cxnSp>
      <p:cxnSp>
        <p:nvCxnSpPr>
          <p:cNvPr id="77" name="肘形连接符 76"/>
          <p:cNvCxnSpPr/>
          <p:nvPr/>
        </p:nvCxnSpPr>
        <p:spPr>
          <a:xfrm rot="16200000" flipH="1" flipV="1">
            <a:off x="1952512" y="2818605"/>
            <a:ext cx="69407" cy="1910618"/>
          </a:xfrm>
          <a:prstGeom prst="bentConnector4">
            <a:avLst>
              <a:gd name="adj1" fmla="val -170948"/>
              <a:gd name="adj2" fmla="val 99951"/>
            </a:avLst>
          </a:prstGeom>
          <a:ln w="12700">
            <a:solidFill>
              <a:schemeClr val="bg1"/>
            </a:solidFill>
            <a:headEnd type="oval"/>
          </a:ln>
        </p:spPr>
        <p:style>
          <a:lnRef idx="1">
            <a:schemeClr val="accent4"/>
          </a:lnRef>
          <a:fillRef idx="0">
            <a:schemeClr val="accent4"/>
          </a:fillRef>
          <a:effectRef idx="0">
            <a:schemeClr val="accent4"/>
          </a:effectRef>
          <a:fontRef idx="minor">
            <a:schemeClr val="tx1"/>
          </a:fontRef>
        </p:style>
      </p:cxnSp>
      <p:sp>
        <p:nvSpPr>
          <p:cNvPr id="78" name="Text here"/>
          <p:cNvSpPr txBox="1"/>
          <p:nvPr/>
        </p:nvSpPr>
        <p:spPr>
          <a:xfrm>
            <a:off x="2684749" y="4363348"/>
            <a:ext cx="862665" cy="318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825500">
              <a:defRPr sz="3600" b="1">
                <a:solidFill>
                  <a:srgbClr val="FFFFFF"/>
                </a:solidFill>
                <a:latin typeface="Helvetica"/>
                <a:ea typeface="Helvetica"/>
                <a:cs typeface="Helvetica"/>
                <a:sym typeface="Helvetica"/>
              </a:defRPr>
            </a:lvl1pPr>
          </a:lstStyle>
          <a:p>
            <a:pPr algn="ctr" defTabSz="1828800">
              <a:defRPr/>
            </a:pPr>
            <a:r>
              <a:rPr lang="en-US" altLang="zh-CN" sz="1400">
                <a:solidFill>
                  <a:srgbClr val="5B9BD5">
                    <a:lumMod val="60000"/>
                    <a:lumOff val="40000"/>
                  </a:srgbClr>
                </a:solidFill>
                <a:latin typeface="Calibri" panose="020F0502020204030204" pitchFamily="34" charset="0"/>
                <a:cs typeface="Calibri" panose="020F0502020204030204" pitchFamily="34" charset="0"/>
              </a:rPr>
              <a:t>Operator</a:t>
            </a:r>
            <a:endParaRPr lang="en-US" altLang="zh-CN" sz="1400" b="0">
              <a:solidFill>
                <a:srgbClr val="5B9BD5">
                  <a:lumMod val="60000"/>
                  <a:lumOff val="40000"/>
                </a:srgbClr>
              </a:solidFill>
              <a:latin typeface="Calibri" panose="020F0502020204030204" pitchFamily="34" charset="0"/>
              <a:cs typeface="Calibri" panose="020F0502020204030204" pitchFamily="34" charset="0"/>
            </a:endParaRPr>
          </a:p>
        </p:txBody>
      </p:sp>
      <p:pic>
        <p:nvPicPr>
          <p:cNvPr id="79" name="图片 78"/>
          <p:cNvPicPr>
            <a:picLocks noChangeAspect="1"/>
          </p:cNvPicPr>
          <p:nvPr/>
        </p:nvPicPr>
        <p:blipFill rotWithShape="1">
          <a:blip r:embed="rId8">
            <a:duotone>
              <a:prstClr val="black"/>
              <a:schemeClr val="accent4">
                <a:tint val="45000"/>
                <a:satMod val="400000"/>
              </a:schemeClr>
            </a:duotone>
          </a:blip>
          <a:srcRect l="46428" t="1" r="-1" b="11243"/>
          <a:stretch/>
        </p:blipFill>
        <p:spPr>
          <a:xfrm rot="10529475">
            <a:off x="3077472" y="3598287"/>
            <a:ext cx="116714" cy="163031"/>
          </a:xfrm>
          <a:prstGeom prst="rect">
            <a:avLst/>
          </a:prstGeom>
        </p:spPr>
      </p:pic>
      <p:sp>
        <p:nvSpPr>
          <p:cNvPr id="83" name="右箭头 82"/>
          <p:cNvSpPr/>
          <p:nvPr/>
        </p:nvSpPr>
        <p:spPr>
          <a:xfrm rot="2607193">
            <a:off x="1820205" y="3062266"/>
            <a:ext cx="1008642" cy="21600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84" name="右箭头 83"/>
          <p:cNvSpPr/>
          <p:nvPr/>
        </p:nvSpPr>
        <p:spPr>
          <a:xfrm rot="19629348">
            <a:off x="3358685" y="3091248"/>
            <a:ext cx="1008642" cy="21600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85" name="右箭头 84"/>
          <p:cNvSpPr/>
          <p:nvPr/>
        </p:nvSpPr>
        <p:spPr>
          <a:xfrm>
            <a:off x="2461203" y="1939388"/>
            <a:ext cx="1331706" cy="22118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86" name="Rounded Rectangle 159"/>
          <p:cNvSpPr/>
          <p:nvPr/>
        </p:nvSpPr>
        <p:spPr>
          <a:xfrm>
            <a:off x="8979811" y="4300346"/>
            <a:ext cx="2539988" cy="1132438"/>
          </a:xfrm>
          <a:prstGeom prst="roundRect">
            <a:avLst/>
          </a:prstGeom>
          <a:solidFill>
            <a:schemeClr val="accent1">
              <a:lumMod val="60000"/>
              <a:lumOff val="40000"/>
              <a:alpha val="30000"/>
            </a:schemeClr>
          </a:solidFill>
          <a:ln w="3175" cap="flat" cmpd="sng" algn="ctr">
            <a:noFill/>
            <a:prstDash val="solid"/>
            <a:miter lim="800000"/>
          </a:ln>
          <a:effectLst/>
        </p:spPr>
        <p:txBody>
          <a:bodyPr rtlCol="0" anchor="ctr"/>
          <a:lstStyle/>
          <a:p>
            <a:pPr algn="ctr" defTabSz="407503">
              <a:defRPr/>
            </a:pPr>
            <a:endParaRPr lang="en-GB" sz="1400" kern="0">
              <a:solidFill>
                <a:prstClr val="white"/>
              </a:solidFill>
              <a:latin typeface="Helvetica Now Text" panose="020B0504030202020204" pitchFamily="34" charset="0"/>
            </a:endParaRPr>
          </a:p>
        </p:txBody>
      </p:sp>
      <p:sp>
        <p:nvSpPr>
          <p:cNvPr id="94" name="Rounded Rectangle 159"/>
          <p:cNvSpPr/>
          <p:nvPr/>
        </p:nvSpPr>
        <p:spPr>
          <a:xfrm>
            <a:off x="6616655" y="4309540"/>
            <a:ext cx="2260869" cy="1132438"/>
          </a:xfrm>
          <a:prstGeom prst="roundRect">
            <a:avLst/>
          </a:prstGeom>
          <a:solidFill>
            <a:schemeClr val="accent1">
              <a:lumMod val="60000"/>
              <a:lumOff val="40000"/>
              <a:alpha val="30000"/>
            </a:schemeClr>
          </a:solidFill>
          <a:ln w="3175" cap="flat" cmpd="sng" algn="ctr">
            <a:noFill/>
            <a:prstDash val="solid"/>
            <a:miter lim="800000"/>
          </a:ln>
          <a:effectLst/>
        </p:spPr>
        <p:txBody>
          <a:bodyPr rtlCol="0" anchor="ctr"/>
          <a:lstStyle/>
          <a:p>
            <a:pPr algn="ctr" defTabSz="407503">
              <a:defRPr/>
            </a:pPr>
            <a:endParaRPr lang="en-GB" sz="1400" kern="0">
              <a:solidFill>
                <a:prstClr val="white"/>
              </a:solidFill>
              <a:latin typeface="Helvetica Now Text" panose="020B0504030202020204" pitchFamily="34" charset="0"/>
            </a:endParaRPr>
          </a:p>
        </p:txBody>
      </p:sp>
      <p:sp>
        <p:nvSpPr>
          <p:cNvPr id="95" name="文本框 72"/>
          <p:cNvSpPr txBox="1"/>
          <p:nvPr/>
        </p:nvSpPr>
        <p:spPr>
          <a:xfrm>
            <a:off x="7369903" y="4324131"/>
            <a:ext cx="821059" cy="307777"/>
          </a:xfrm>
          <a:prstGeom prst="rect">
            <a:avLst/>
          </a:prstGeom>
          <a:noFill/>
        </p:spPr>
        <p:txBody>
          <a:bodyPr wrap="none" rtlCol="0">
            <a:spAutoFit/>
          </a:bodyPr>
          <a:lstStyle/>
          <a:p>
            <a:pPr defTabSz="407503"/>
            <a:r>
              <a:rPr lang="en-US" altLang="zh-CN" sz="1400">
                <a:solidFill>
                  <a:srgbClr val="FFC000"/>
                </a:solidFill>
                <a:latin typeface="Helvetica Now Text" panose="020B0504030202020204" pitchFamily="34" charset="0"/>
                <a:ea typeface="微软雅黑" panose="020B0503020204020204" pitchFamily="34" charset="-122"/>
              </a:rPr>
              <a:t>Camera</a:t>
            </a:r>
            <a:endParaRPr lang="zh-CN" altLang="en-US" sz="1400">
              <a:solidFill>
                <a:srgbClr val="FFC000"/>
              </a:solidFill>
              <a:latin typeface="Helvetica Now Text" panose="020B0504030202020204" pitchFamily="34" charset="0"/>
              <a:ea typeface="微软雅黑" panose="020B0503020204020204" pitchFamily="34" charset="-122"/>
            </a:endParaRPr>
          </a:p>
        </p:txBody>
      </p:sp>
      <p:sp>
        <p:nvSpPr>
          <p:cNvPr id="96" name="文本框 95"/>
          <p:cNvSpPr txBox="1"/>
          <p:nvPr/>
        </p:nvSpPr>
        <p:spPr>
          <a:xfrm>
            <a:off x="6512649" y="5174882"/>
            <a:ext cx="1175673" cy="246221"/>
          </a:xfrm>
          <a:prstGeom prst="rect">
            <a:avLst/>
          </a:prstGeom>
          <a:noFill/>
        </p:spPr>
        <p:txBody>
          <a:bodyPr wrap="square" rtlCol="0">
            <a:spAutoFit/>
          </a:bodyPr>
          <a:lstStyle/>
          <a:p>
            <a:pPr algn="ctr" defTabSz="407503"/>
            <a:r>
              <a:rPr lang="en-US" altLang="zh-CN" sz="1000">
                <a:solidFill>
                  <a:schemeClr val="bg1"/>
                </a:solidFill>
                <a:latin typeface="Helvetica Now Text" panose="020B0504030202020204" pitchFamily="34" charset="0"/>
                <a:ea typeface="微软雅黑" panose="020B0503020204020204" pitchFamily="34" charset="-122"/>
              </a:rPr>
              <a:t>IPC</a:t>
            </a:r>
          </a:p>
        </p:txBody>
      </p:sp>
      <p:cxnSp>
        <p:nvCxnSpPr>
          <p:cNvPr id="97" name="直接连接符 96"/>
          <p:cNvCxnSpPr/>
          <p:nvPr/>
        </p:nvCxnSpPr>
        <p:spPr>
          <a:xfrm rot="16200000">
            <a:off x="7592246" y="4136185"/>
            <a:ext cx="309686" cy="0"/>
          </a:xfrm>
          <a:prstGeom prst="line">
            <a:avLst/>
          </a:prstGeom>
          <a:ln w="381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3717" y="4504895"/>
            <a:ext cx="741727" cy="741727"/>
          </a:xfrm>
          <a:prstGeom prst="rect">
            <a:avLst/>
          </a:prstGeom>
          <a:effectLst>
            <a:outerShdw blurRad="50800" dist="38100" dir="5400000" algn="t" rotWithShape="0">
              <a:prstClr val="black">
                <a:alpha val="40000"/>
              </a:prstClr>
            </a:outerShdw>
          </a:effectLst>
        </p:spPr>
      </p:pic>
      <p:sp>
        <p:nvSpPr>
          <p:cNvPr id="99" name="圆角矩形 98"/>
          <p:cNvSpPr/>
          <p:nvPr/>
        </p:nvSpPr>
        <p:spPr>
          <a:xfrm>
            <a:off x="6607338" y="3656213"/>
            <a:ext cx="4912461" cy="340519"/>
          </a:xfrm>
          <a:prstGeom prst="roundRect">
            <a:avLst/>
          </a:prstGeom>
          <a:solidFill>
            <a:srgbClr val="E1EDF7"/>
          </a:solidFill>
        </p:spPr>
        <p:txBody>
          <a:bodyPr wrap="square" rtlCol="0">
            <a:spAutoFit/>
          </a:bodyPr>
          <a:lstStyle/>
          <a:p>
            <a:pPr defTabSz="407503"/>
            <a:r>
              <a:rPr lang="en-US" altLang="zh-CN" sz="1400">
                <a:solidFill>
                  <a:schemeClr val="accent1">
                    <a:lumMod val="50000"/>
                  </a:schemeClr>
                </a:solidFill>
                <a:latin typeface="Helvetica Now Text" panose="020B0504030202020204" pitchFamily="34" charset="0"/>
                <a:ea typeface="微软雅黑" panose="020B0503020204020204" pitchFamily="34" charset="-122"/>
              </a:rPr>
              <a:t>                               Internet</a:t>
            </a:r>
            <a:endParaRPr lang="zh-CN" altLang="en-US" sz="1400">
              <a:solidFill>
                <a:schemeClr val="accent1">
                  <a:lumMod val="50000"/>
                </a:schemeClr>
              </a:solidFill>
              <a:latin typeface="Helvetica Now Text" panose="020B0504030202020204" pitchFamily="34" charset="0"/>
              <a:ea typeface="微软雅黑" panose="020B0503020204020204" pitchFamily="34" charset="-122"/>
            </a:endParaRPr>
          </a:p>
        </p:txBody>
      </p:sp>
      <p:pic>
        <p:nvPicPr>
          <p:cNvPr id="100" name="图片 99"/>
          <p:cNvPicPr>
            <a:picLocks noChangeAspect="1"/>
          </p:cNvPicPr>
          <p:nvPr/>
        </p:nvPicPr>
        <p:blipFill>
          <a:blip r:embed="rId10"/>
          <a:stretch>
            <a:fillRect/>
          </a:stretch>
        </p:blipFill>
        <p:spPr>
          <a:xfrm>
            <a:off x="8906960" y="3706072"/>
            <a:ext cx="238206" cy="217493"/>
          </a:xfrm>
          <a:prstGeom prst="rect">
            <a:avLst/>
          </a:prstGeom>
        </p:spPr>
      </p:pic>
      <p:pic>
        <p:nvPicPr>
          <p:cNvPr id="101" name="图片 10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33094" y="4639817"/>
            <a:ext cx="626182" cy="460306"/>
          </a:xfrm>
          <a:prstGeom prst="rect">
            <a:avLst/>
          </a:prstGeom>
        </p:spPr>
      </p:pic>
      <p:pic>
        <p:nvPicPr>
          <p:cNvPr id="102" name="图片 101"/>
          <p:cNvPicPr>
            <a:picLocks noChangeAspect="1"/>
          </p:cNvPicPr>
          <p:nvPr/>
        </p:nvPicPr>
        <p:blipFill>
          <a:blip r:embed="rId12">
            <a:extLst>
              <a:ext uri="{BEBA8EAE-BF5A-486C-A8C5-ECC9F3942E4B}">
                <a14:imgProps xmlns:a14="http://schemas.microsoft.com/office/drawing/2010/main">
                  <a14:imgLayer r:embed="rId13">
                    <a14:imgEffect>
                      <a14:backgroundRemoval t="0" b="99875" l="10000" r="96125"/>
                    </a14:imgEffect>
                  </a14:imgLayer>
                </a14:imgProps>
              </a:ext>
            </a:extLst>
          </a:blip>
          <a:stretch>
            <a:fillRect/>
          </a:stretch>
        </p:blipFill>
        <p:spPr>
          <a:xfrm>
            <a:off x="7622263" y="4618852"/>
            <a:ext cx="526404" cy="526404"/>
          </a:xfrm>
          <a:prstGeom prst="rect">
            <a:avLst/>
          </a:prstGeom>
        </p:spPr>
      </p:pic>
      <p:sp>
        <p:nvSpPr>
          <p:cNvPr id="103" name="文本框 102"/>
          <p:cNvSpPr txBox="1"/>
          <p:nvPr/>
        </p:nvSpPr>
        <p:spPr>
          <a:xfrm>
            <a:off x="7297629" y="5174882"/>
            <a:ext cx="1175673" cy="246221"/>
          </a:xfrm>
          <a:prstGeom prst="rect">
            <a:avLst/>
          </a:prstGeom>
          <a:noFill/>
        </p:spPr>
        <p:txBody>
          <a:bodyPr wrap="square" rtlCol="0">
            <a:spAutoFit/>
          </a:bodyPr>
          <a:lstStyle/>
          <a:p>
            <a:pPr algn="ctr" defTabSz="407503"/>
            <a:r>
              <a:rPr lang="en-US" altLang="zh-CN" sz="1000">
                <a:solidFill>
                  <a:schemeClr val="bg1"/>
                </a:solidFill>
                <a:latin typeface="Helvetica Now Text" panose="020B0504030202020204" pitchFamily="34" charset="0"/>
                <a:ea typeface="微软雅黑" panose="020B0503020204020204" pitchFamily="34" charset="-122"/>
              </a:rPr>
              <a:t>PTZ</a:t>
            </a:r>
          </a:p>
        </p:txBody>
      </p:sp>
      <p:sp>
        <p:nvSpPr>
          <p:cNvPr id="104" name="文本框 72"/>
          <p:cNvSpPr txBox="1"/>
          <p:nvPr/>
        </p:nvSpPr>
        <p:spPr>
          <a:xfrm>
            <a:off x="9366468" y="4339277"/>
            <a:ext cx="1558440" cy="307777"/>
          </a:xfrm>
          <a:prstGeom prst="rect">
            <a:avLst/>
          </a:prstGeom>
          <a:noFill/>
        </p:spPr>
        <p:txBody>
          <a:bodyPr wrap="none" rtlCol="0">
            <a:spAutoFit/>
          </a:bodyPr>
          <a:lstStyle/>
          <a:p>
            <a:pPr defTabSz="407503"/>
            <a:r>
              <a:rPr lang="en-US" altLang="zh-CN" sz="1400">
                <a:solidFill>
                  <a:srgbClr val="FFC000"/>
                </a:solidFill>
                <a:latin typeface="Helvetica Now Text" panose="020B0504030202020204" pitchFamily="34" charset="0"/>
                <a:ea typeface="微软雅黑" panose="020B0503020204020204" pitchFamily="34" charset="-122"/>
              </a:rPr>
              <a:t>Network Speaker</a:t>
            </a:r>
            <a:endParaRPr lang="zh-CN" altLang="en-US" sz="1400">
              <a:solidFill>
                <a:srgbClr val="FFC000"/>
              </a:solidFill>
              <a:latin typeface="Helvetica Now Text" panose="020B0504030202020204" pitchFamily="34" charset="0"/>
              <a:ea typeface="微软雅黑" panose="020B0503020204020204" pitchFamily="34" charset="-122"/>
            </a:endParaRPr>
          </a:p>
        </p:txBody>
      </p:sp>
      <p:cxnSp>
        <p:nvCxnSpPr>
          <p:cNvPr id="105" name="直接连接符 104"/>
          <p:cNvCxnSpPr/>
          <p:nvPr/>
        </p:nvCxnSpPr>
        <p:spPr>
          <a:xfrm rot="16200000">
            <a:off x="9917027" y="4127068"/>
            <a:ext cx="309686" cy="0"/>
          </a:xfrm>
          <a:prstGeom prst="line">
            <a:avLst/>
          </a:prstGeom>
          <a:ln w="381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6" name="文本框 105"/>
          <p:cNvSpPr txBox="1"/>
          <p:nvPr/>
        </p:nvSpPr>
        <p:spPr>
          <a:xfrm>
            <a:off x="8986816" y="5167258"/>
            <a:ext cx="1175673" cy="246221"/>
          </a:xfrm>
          <a:prstGeom prst="rect">
            <a:avLst/>
          </a:prstGeom>
          <a:noFill/>
        </p:spPr>
        <p:txBody>
          <a:bodyPr wrap="square" rtlCol="0">
            <a:spAutoFit/>
          </a:bodyPr>
          <a:lstStyle/>
          <a:p>
            <a:pPr algn="ctr" defTabSz="407503"/>
            <a:r>
              <a:rPr lang="en-US" altLang="zh-CN" sz="1000">
                <a:solidFill>
                  <a:schemeClr val="bg1"/>
                </a:solidFill>
                <a:latin typeface="Helvetica Now Text" panose="020B0504030202020204" pitchFamily="34" charset="0"/>
                <a:ea typeface="微软雅黑" panose="020B0503020204020204" pitchFamily="34" charset="-122"/>
              </a:rPr>
              <a:t>Horn Speaker</a:t>
            </a:r>
          </a:p>
        </p:txBody>
      </p:sp>
      <p:sp>
        <p:nvSpPr>
          <p:cNvPr id="107" name="文本框 106"/>
          <p:cNvSpPr txBox="1"/>
          <p:nvPr/>
        </p:nvSpPr>
        <p:spPr>
          <a:xfrm>
            <a:off x="10956134" y="4697524"/>
            <a:ext cx="330540" cy="338554"/>
          </a:xfrm>
          <a:prstGeom prst="rect">
            <a:avLst/>
          </a:prstGeom>
          <a:noFill/>
        </p:spPr>
        <p:txBody>
          <a:bodyPr wrap="none" rtlCol="0">
            <a:spAutoFit/>
          </a:bodyPr>
          <a:lstStyle/>
          <a:p>
            <a:r>
              <a:rPr lang="en-US" altLang="zh-CN" sz="1600" b="1">
                <a:latin typeface="Calibri" panose="020F0502020204030204" pitchFamily="34" charset="0"/>
                <a:cs typeface="Calibri" panose="020F0502020204030204" pitchFamily="34" charset="0"/>
              </a:rPr>
              <a:t>…</a:t>
            </a:r>
            <a:endParaRPr lang="zh-CN" altLang="en-US" sz="1600" b="1">
              <a:latin typeface="Calibri" panose="020F0502020204030204" pitchFamily="34" charset="0"/>
              <a:cs typeface="Calibri" panose="020F0502020204030204" pitchFamily="34" charset="0"/>
            </a:endParaRPr>
          </a:p>
        </p:txBody>
      </p:sp>
      <p:pic>
        <p:nvPicPr>
          <p:cNvPr id="108" name="图片 10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69641" y="4602183"/>
            <a:ext cx="596596" cy="612260"/>
          </a:xfrm>
          <a:prstGeom prst="rect">
            <a:avLst/>
          </a:prstGeom>
        </p:spPr>
      </p:pic>
      <p:sp>
        <p:nvSpPr>
          <p:cNvPr id="109" name="文本框 108"/>
          <p:cNvSpPr txBox="1"/>
          <p:nvPr/>
        </p:nvSpPr>
        <p:spPr>
          <a:xfrm>
            <a:off x="8274889" y="4710504"/>
            <a:ext cx="330540" cy="338554"/>
          </a:xfrm>
          <a:prstGeom prst="rect">
            <a:avLst/>
          </a:prstGeom>
          <a:noFill/>
        </p:spPr>
        <p:txBody>
          <a:bodyPr wrap="none" rtlCol="0">
            <a:spAutoFit/>
          </a:bodyPr>
          <a:lstStyle/>
          <a:p>
            <a:r>
              <a:rPr lang="en-US" altLang="zh-CN" sz="1600" b="1">
                <a:latin typeface="Calibri" panose="020F0502020204030204" pitchFamily="34" charset="0"/>
                <a:cs typeface="Calibri" panose="020F0502020204030204" pitchFamily="34" charset="0"/>
              </a:rPr>
              <a:t>…</a:t>
            </a:r>
            <a:endParaRPr lang="zh-CN" altLang="en-US" sz="1600" b="1">
              <a:latin typeface="Calibri" panose="020F0502020204030204" pitchFamily="34" charset="0"/>
              <a:cs typeface="Calibri" panose="020F0502020204030204" pitchFamily="34" charset="0"/>
            </a:endParaRPr>
          </a:p>
        </p:txBody>
      </p:sp>
      <p:sp>
        <p:nvSpPr>
          <p:cNvPr id="110" name="文本框 109"/>
          <p:cNvSpPr txBox="1"/>
          <p:nvPr/>
        </p:nvSpPr>
        <p:spPr>
          <a:xfrm>
            <a:off x="9954279" y="5167258"/>
            <a:ext cx="1175673" cy="246221"/>
          </a:xfrm>
          <a:prstGeom prst="rect">
            <a:avLst/>
          </a:prstGeom>
          <a:noFill/>
        </p:spPr>
        <p:txBody>
          <a:bodyPr wrap="square" rtlCol="0">
            <a:spAutoFit/>
          </a:bodyPr>
          <a:lstStyle/>
          <a:p>
            <a:pPr algn="ctr" defTabSz="407503"/>
            <a:r>
              <a:rPr lang="en-US" altLang="zh-CN" sz="1000">
                <a:solidFill>
                  <a:schemeClr val="bg1"/>
                </a:solidFill>
                <a:latin typeface="Helvetica Now Text" panose="020B0504030202020204" pitchFamily="34" charset="0"/>
                <a:ea typeface="微软雅黑" panose="020B0503020204020204" pitchFamily="34" charset="-122"/>
              </a:rPr>
              <a:t>Column Speaker</a:t>
            </a:r>
          </a:p>
        </p:txBody>
      </p:sp>
      <p:sp>
        <p:nvSpPr>
          <p:cNvPr id="51" name="Rounded Rectangle 167"/>
          <p:cNvSpPr/>
          <p:nvPr/>
        </p:nvSpPr>
        <p:spPr>
          <a:xfrm>
            <a:off x="6607338" y="1657264"/>
            <a:ext cx="4912461" cy="1583586"/>
          </a:xfrm>
          <a:prstGeom prst="roundRect">
            <a:avLst/>
          </a:prstGeom>
          <a:solidFill>
            <a:schemeClr val="accent1">
              <a:lumMod val="60000"/>
              <a:lumOff val="40000"/>
              <a:alpha val="30000"/>
            </a:schemeClr>
          </a:solidFill>
          <a:ln w="3175" cap="flat" cmpd="sng" algn="ctr">
            <a:noFill/>
            <a:prstDash val="solid"/>
            <a:miter lim="800000"/>
          </a:ln>
          <a:effectLst/>
        </p:spPr>
        <p:txBody>
          <a:bodyPr rtlCol="0" anchor="ct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1pPr>
            <a:lvl2pPr marL="0" marR="0" indent="4572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2pPr>
            <a:lvl3pPr marL="0" marR="0" indent="9144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3pPr>
            <a:lvl4pPr marL="0" marR="0" indent="13716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4pPr>
            <a:lvl5pPr marL="0" marR="0" indent="18288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5pPr>
            <a:lvl6pPr marL="0" marR="0" indent="22860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6pPr>
            <a:lvl7pPr marL="0" marR="0" indent="27432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7pPr>
            <a:lvl8pPr marL="0" marR="0" indent="32004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8pPr>
            <a:lvl9pPr marL="0" marR="0" indent="36576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9pPr>
          </a:lstStyle>
          <a:p>
            <a:pPr defTabSz="407503">
              <a:defRPr/>
            </a:pPr>
            <a:endParaRPr lang="en-GB" sz="1400" kern="0">
              <a:solidFill>
                <a:srgbClr val="FFC000"/>
              </a:solidFill>
              <a:latin typeface="Helvetica Now Text" panose="020B0504030202020204" pitchFamily="34" charset="0"/>
            </a:endParaRPr>
          </a:p>
        </p:txBody>
      </p:sp>
      <p:sp>
        <p:nvSpPr>
          <p:cNvPr id="52" name="文本框 72"/>
          <p:cNvSpPr txBox="1"/>
          <p:nvPr/>
        </p:nvSpPr>
        <p:spPr>
          <a:xfrm>
            <a:off x="8168728" y="1729150"/>
            <a:ext cx="1714670" cy="307777"/>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1pPr>
            <a:lvl2pPr marL="0" marR="0" indent="4572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2pPr>
            <a:lvl3pPr marL="0" marR="0" indent="9144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3pPr>
            <a:lvl4pPr marL="0" marR="0" indent="13716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4pPr>
            <a:lvl5pPr marL="0" marR="0" indent="18288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5pPr>
            <a:lvl6pPr marL="0" marR="0" indent="22860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6pPr>
            <a:lvl7pPr marL="0" marR="0" indent="27432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7pPr>
            <a:lvl8pPr marL="0" marR="0" indent="32004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8pPr>
            <a:lvl9pPr marL="0" marR="0" indent="36576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9pPr>
          </a:lstStyle>
          <a:p>
            <a:pPr defTabSz="407503"/>
            <a:r>
              <a:rPr lang="en-US" altLang="zh-CN" sz="1400" b="1">
                <a:solidFill>
                  <a:srgbClr val="FFC000"/>
                </a:solidFill>
                <a:latin typeface="Helvetica Now Text" panose="020B0504030202020204" pitchFamily="34" charset="0"/>
                <a:ea typeface="微软雅黑" panose="020B0503020204020204" pitchFamily="34" charset="-122"/>
              </a:rPr>
              <a:t>Monitoring Centre</a:t>
            </a:r>
            <a:endParaRPr lang="zh-CN" altLang="en-US" sz="1400" b="1">
              <a:solidFill>
                <a:srgbClr val="FFC000"/>
              </a:solidFill>
              <a:latin typeface="Helvetica Now Text" panose="020B0504030202020204" pitchFamily="34" charset="0"/>
              <a:ea typeface="微软雅黑" panose="020B0503020204020204" pitchFamily="34" charset="-122"/>
            </a:endParaRPr>
          </a:p>
        </p:txBody>
      </p:sp>
      <p:pic>
        <p:nvPicPr>
          <p:cNvPr id="53" name="Picture 2"/>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7291998" y="2705600"/>
            <a:ext cx="849320" cy="252909"/>
          </a:xfrm>
          <a:prstGeom prst="rect">
            <a:avLst/>
          </a:prstGeom>
          <a:noFill/>
          <a:extLst>
            <a:ext uri="{909E8E84-426E-40DD-AFC4-6F175D3DCCD1}">
              <a14:hiddenFill xmlns:a14="http://schemas.microsoft.com/office/drawing/2010/main">
                <a:solidFill>
                  <a:srgbClr val="FFFFFF"/>
                </a:solidFill>
              </a14:hiddenFill>
            </a:ext>
          </a:extLst>
        </p:spPr>
      </p:pic>
      <p:sp>
        <p:nvSpPr>
          <p:cNvPr id="54" name="文本框 53"/>
          <p:cNvSpPr txBox="1"/>
          <p:nvPr/>
        </p:nvSpPr>
        <p:spPr>
          <a:xfrm>
            <a:off x="6621110" y="2015293"/>
            <a:ext cx="2260870" cy="646331"/>
          </a:xfrm>
          <a:prstGeom prst="rect">
            <a:avLst/>
          </a:prstGeom>
          <a:noFill/>
        </p:spPr>
        <p:txBody>
          <a:bodyPr wrap="square" rtlCol="0">
            <a:spAutoFit/>
          </a:bodyPr>
          <a:lstStyle/>
          <a:p>
            <a:pPr defTabSz="407503"/>
            <a:r>
              <a:rPr lang="en-US" altLang="zh-CN">
                <a:solidFill>
                  <a:schemeClr val="bg1"/>
                </a:solidFill>
                <a:latin typeface="Calibri" panose="020F0502020204030204" pitchFamily="34" charset="0"/>
                <a:ea typeface="微软雅黑" panose="020B0503020204020204" pitchFamily="34" charset="-122"/>
                <a:cs typeface="Calibri" panose="020F0502020204030204" pitchFamily="34" charset="0"/>
              </a:rPr>
              <a:t>NVR</a:t>
            </a:r>
          </a:p>
          <a:p>
            <a:pPr defTabSz="407503"/>
            <a:r>
              <a:rPr lang="en-US" altLang="zh-CN">
                <a:solidFill>
                  <a:schemeClr val="bg1"/>
                </a:solidFill>
                <a:latin typeface="Calibri" panose="020F0502020204030204" pitchFamily="34" charset="0"/>
                <a:ea typeface="微软雅黑" panose="020B0503020204020204" pitchFamily="34" charset="-122"/>
                <a:cs typeface="Calibri" panose="020F0502020204030204" pitchFamily="34" charset="0"/>
              </a:rPr>
              <a:t> </a:t>
            </a:r>
            <a:r>
              <a:rPr lang="en-US" altLang="zh-CN" sz="1050">
                <a:solidFill>
                  <a:schemeClr val="bg1"/>
                </a:solidFill>
                <a:latin typeface="Calibri" panose="020F0502020204030204" pitchFamily="34" charset="0"/>
                <a:ea typeface="微软雅黑" panose="020B0503020204020204" pitchFamily="34" charset="-122"/>
                <a:cs typeface="Calibri" panose="020F0502020204030204" pitchFamily="34" charset="0"/>
              </a:rPr>
              <a:t>(for small scenarios) </a:t>
            </a:r>
            <a:endParaRPr lang="zh-CN" altLang="en-US">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55" name="文本框 54"/>
          <p:cNvSpPr txBox="1"/>
          <p:nvPr/>
        </p:nvSpPr>
        <p:spPr>
          <a:xfrm>
            <a:off x="8812205" y="2601075"/>
            <a:ext cx="389850" cy="369332"/>
          </a:xfrm>
          <a:prstGeom prst="rect">
            <a:avLst/>
          </a:prstGeom>
          <a:noFill/>
        </p:spPr>
        <p:txBody>
          <a:bodyPr wrap="none" rtlCol="0">
            <a:spAutoFit/>
          </a:bodyPr>
          <a:lstStyle/>
          <a:p>
            <a:r>
              <a:rPr lang="en-US" altLang="zh-CN" b="1">
                <a:solidFill>
                  <a:schemeClr val="bg1"/>
                </a:solidFill>
                <a:latin typeface="Calibri" panose="020F0502020204030204" pitchFamily="34" charset="0"/>
                <a:cs typeface="Calibri" panose="020F0502020204030204" pitchFamily="34" charset="0"/>
              </a:rPr>
              <a:t>or</a:t>
            </a:r>
            <a:endParaRPr lang="zh-CN" altLang="en-US" b="1">
              <a:solidFill>
                <a:schemeClr val="bg1"/>
              </a:solidFill>
              <a:latin typeface="Calibri" panose="020F0502020204030204" pitchFamily="34" charset="0"/>
              <a:cs typeface="Calibri" panose="020F0502020204030204" pitchFamily="34" charset="0"/>
            </a:endParaRPr>
          </a:p>
        </p:txBody>
      </p:sp>
      <p:sp>
        <p:nvSpPr>
          <p:cNvPr id="56" name="文本框 55"/>
          <p:cNvSpPr txBox="1"/>
          <p:nvPr/>
        </p:nvSpPr>
        <p:spPr>
          <a:xfrm>
            <a:off x="8678855" y="2030682"/>
            <a:ext cx="2799285" cy="492443"/>
          </a:xfrm>
          <a:prstGeom prst="rect">
            <a:avLst/>
          </a:prstGeom>
          <a:noFill/>
        </p:spPr>
        <p:txBody>
          <a:bodyPr wrap="square" rtlCol="0">
            <a:spAutoFit/>
          </a:bodyPr>
          <a:lstStyle/>
          <a:p>
            <a:pPr algn="ctr" defTabSz="407503"/>
            <a:r>
              <a:rPr lang="en-US" altLang="zh-CN" sz="1600" err="1">
                <a:solidFill>
                  <a:schemeClr val="bg1"/>
                </a:solidFill>
                <a:latin typeface="Calibri" panose="020F0502020204030204" pitchFamily="34" charset="0"/>
                <a:ea typeface="微软雅黑" panose="020B0503020204020204" pitchFamily="34" charset="-122"/>
                <a:cs typeface="Calibri" panose="020F0502020204030204" pitchFamily="34" charset="0"/>
              </a:rPr>
              <a:t>HikCentral</a:t>
            </a: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rPr>
              <a:t> Professional</a:t>
            </a:r>
          </a:p>
          <a:p>
            <a:pPr algn="ctr" defTabSz="407503"/>
            <a:r>
              <a:rPr lang="zh-CN" altLang="en-US" sz="1000">
                <a:solidFill>
                  <a:schemeClr val="bg1"/>
                </a:solidFill>
                <a:latin typeface="Calibri" panose="020F0502020204030204" pitchFamily="34" charset="0"/>
                <a:ea typeface="微软雅黑" panose="020B0503020204020204" pitchFamily="34" charset="-122"/>
                <a:cs typeface="Calibri" panose="020F0502020204030204" pitchFamily="34" charset="0"/>
              </a:rPr>
              <a:t>（</a:t>
            </a:r>
            <a:r>
              <a:rPr lang="en-US" altLang="zh-CN" sz="1000">
                <a:solidFill>
                  <a:schemeClr val="bg1"/>
                </a:solidFill>
                <a:latin typeface="Calibri" panose="020F0502020204030204" pitchFamily="34" charset="0"/>
                <a:ea typeface="微软雅黑" panose="020B0503020204020204" pitchFamily="34" charset="-122"/>
                <a:cs typeface="Calibri" panose="020F0502020204030204" pitchFamily="34" charset="0"/>
              </a:rPr>
              <a:t>for medium &amp; large scenarios)</a:t>
            </a:r>
            <a:endParaRPr lang="zh-CN" altLang="en-US" sz="100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57" name="图片 56"/>
          <p:cNvPicPr>
            <a:picLocks noChangeAspect="1"/>
          </p:cNvPicPr>
          <p:nvPr/>
        </p:nvPicPr>
        <p:blipFill>
          <a:blip r:embed="rId16"/>
          <a:stretch>
            <a:fillRect/>
          </a:stretch>
        </p:blipFill>
        <p:spPr>
          <a:xfrm>
            <a:off x="9711487" y="2522427"/>
            <a:ext cx="1085547" cy="595641"/>
          </a:xfrm>
          <a:prstGeom prst="rect">
            <a:avLst/>
          </a:prstGeom>
        </p:spPr>
      </p:pic>
      <p:cxnSp>
        <p:nvCxnSpPr>
          <p:cNvPr id="58" name="直接连接符 57"/>
          <p:cNvCxnSpPr/>
          <p:nvPr/>
        </p:nvCxnSpPr>
        <p:spPr>
          <a:xfrm rot="16200000">
            <a:off x="8908725" y="3442267"/>
            <a:ext cx="309686" cy="0"/>
          </a:xfrm>
          <a:prstGeom prst="line">
            <a:avLst/>
          </a:prstGeom>
          <a:ln w="381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65" name="图片 3">
            <a:extLst>
              <a:ext uri="{FF2B5EF4-FFF2-40B4-BE49-F238E27FC236}">
                <a16:creationId xmlns:a16="http://schemas.microsoft.com/office/drawing/2014/main" id="{77042880-A5D6-4CD4-A3C8-41729C476AF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extLst>
      <p:ext uri="{BB962C8B-B14F-4D97-AF65-F5344CB8AC3E}">
        <p14:creationId xmlns:p14="http://schemas.microsoft.com/office/powerpoint/2010/main" val="2709247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432208" y="6167438"/>
            <a:ext cx="3374592" cy="494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nvGrpSpPr>
          <p:cNvPr id="11" name="组合 10"/>
          <p:cNvGrpSpPr/>
          <p:nvPr/>
        </p:nvGrpSpPr>
        <p:grpSpPr>
          <a:xfrm>
            <a:off x="607165" y="1078413"/>
            <a:ext cx="3042761" cy="2316539"/>
            <a:chOff x="-798748" y="6119068"/>
            <a:chExt cx="9978528" cy="7596933"/>
          </a:xfrm>
        </p:grpSpPr>
        <p:grpSp>
          <p:nvGrpSpPr>
            <p:cNvPr id="2062" name="组合 206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6D5DB97D-C49E-40C5-8265-3DEF776EBBCE}"/>
                </a:ext>
              </a:extLst>
            </p:cNvPr>
            <p:cNvGrpSpPr>
              <a:grpSpLocks noChangeAspect="1"/>
            </p:cNvGrpSpPr>
            <p:nvPr/>
          </p:nvGrpSpPr>
          <p:grpSpPr>
            <a:xfrm>
              <a:off x="-798748" y="6119068"/>
              <a:ext cx="9978528" cy="7596932"/>
              <a:chOff x="3316288" y="1892300"/>
              <a:chExt cx="5500687" cy="4187825"/>
            </a:xfrm>
          </p:grpSpPr>
          <p:sp>
            <p:nvSpPr>
              <p:cNvPr id="2063" name="ísļîḍê">
                <a:extLst>
                  <a:ext uri="{FF2B5EF4-FFF2-40B4-BE49-F238E27FC236}">
                    <a16:creationId xmlns:a16="http://schemas.microsoft.com/office/drawing/2014/main" id="{765E5B0D-FF93-4DC1-8B44-4D633AF368DF}"/>
                  </a:ext>
                </a:extLst>
              </p:cNvPr>
              <p:cNvSpPr/>
              <p:nvPr/>
            </p:nvSpPr>
            <p:spPr bwMode="auto">
              <a:xfrm>
                <a:off x="3752850" y="2649652"/>
                <a:ext cx="4627562" cy="3430473"/>
              </a:xfrm>
              <a:custGeom>
                <a:avLst/>
                <a:gdLst>
                  <a:gd name="T0" fmla="*/ 1232 w 1232"/>
                  <a:gd name="T1" fmla="*/ 0 h 1207"/>
                  <a:gd name="T2" fmla="*/ 0 w 1232"/>
                  <a:gd name="T3" fmla="*/ 0 h 1207"/>
                  <a:gd name="T4" fmla="*/ 0 w 1232"/>
                  <a:gd name="T5" fmla="*/ 4 h 1207"/>
                  <a:gd name="T6" fmla="*/ 0 w 1232"/>
                  <a:gd name="T7" fmla="*/ 4 h 1207"/>
                  <a:gd name="T8" fmla="*/ 0 w 1232"/>
                  <a:gd name="T9" fmla="*/ 1207 h 1207"/>
                  <a:gd name="T10" fmla="*/ 1232 w 1232"/>
                  <a:gd name="T11" fmla="*/ 1207 h 1207"/>
                  <a:gd name="T12" fmla="*/ 1232 w 1232"/>
                  <a:gd name="T13" fmla="*/ 175 h 1207"/>
                  <a:gd name="T14" fmla="*/ 1232 w 1232"/>
                  <a:gd name="T15" fmla="*/ 4 h 1207"/>
                  <a:gd name="T16" fmla="*/ 1232 w 1232"/>
                  <a:gd name="T17" fmla="*/ 4 h 1207"/>
                  <a:gd name="T18" fmla="*/ 1232 w 1232"/>
                  <a:gd name="T19" fmla="*/ 0 h 1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2" h="1207">
                    <a:moveTo>
                      <a:pt x="1232" y="0"/>
                    </a:moveTo>
                    <a:cubicBezTo>
                      <a:pt x="0" y="0"/>
                      <a:pt x="0" y="0"/>
                      <a:pt x="0" y="0"/>
                    </a:cubicBezTo>
                    <a:cubicBezTo>
                      <a:pt x="0" y="1"/>
                      <a:pt x="0" y="3"/>
                      <a:pt x="0" y="4"/>
                    </a:cubicBezTo>
                    <a:cubicBezTo>
                      <a:pt x="0" y="4"/>
                      <a:pt x="0" y="4"/>
                      <a:pt x="0" y="4"/>
                    </a:cubicBezTo>
                    <a:cubicBezTo>
                      <a:pt x="0" y="1207"/>
                      <a:pt x="0" y="1207"/>
                      <a:pt x="0" y="1207"/>
                    </a:cubicBezTo>
                    <a:cubicBezTo>
                      <a:pt x="1232" y="1207"/>
                      <a:pt x="1232" y="1207"/>
                      <a:pt x="1232" y="1207"/>
                    </a:cubicBezTo>
                    <a:cubicBezTo>
                      <a:pt x="1232" y="175"/>
                      <a:pt x="1232" y="175"/>
                      <a:pt x="1232" y="175"/>
                    </a:cubicBezTo>
                    <a:cubicBezTo>
                      <a:pt x="1232" y="4"/>
                      <a:pt x="1232" y="4"/>
                      <a:pt x="1232" y="4"/>
                    </a:cubicBezTo>
                    <a:cubicBezTo>
                      <a:pt x="1232" y="4"/>
                      <a:pt x="1232" y="4"/>
                      <a:pt x="1232" y="4"/>
                    </a:cubicBezTo>
                    <a:cubicBezTo>
                      <a:pt x="1232" y="3"/>
                      <a:pt x="1232" y="1"/>
                      <a:pt x="1232" y="0"/>
                    </a:cubicBezTo>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72" name="ïṡ1îḓe">
                <a:extLst>
                  <a:ext uri="{FF2B5EF4-FFF2-40B4-BE49-F238E27FC236}">
                    <a16:creationId xmlns:a16="http://schemas.microsoft.com/office/drawing/2014/main" id="{B87FD233-E6E4-4DDF-A136-1DBAD28D945C}"/>
                  </a:ext>
                </a:extLst>
              </p:cNvPr>
              <p:cNvSpPr/>
              <p:nvPr/>
            </p:nvSpPr>
            <p:spPr bwMode="auto">
              <a:xfrm>
                <a:off x="3635375" y="5854700"/>
                <a:ext cx="1558925" cy="225425"/>
              </a:xfrm>
              <a:prstGeom prst="rect">
                <a:avLst/>
              </a:prstGeom>
              <a:solidFill>
                <a:srgbClr val="855E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73" name="íŝḷíḓé">
                <a:extLst>
                  <a:ext uri="{FF2B5EF4-FFF2-40B4-BE49-F238E27FC236}">
                    <a16:creationId xmlns:a16="http://schemas.microsoft.com/office/drawing/2014/main" id="{669F5C5D-1777-4203-B992-06DEF04D2FD0}"/>
                  </a:ext>
                </a:extLst>
              </p:cNvPr>
              <p:cNvSpPr/>
              <p:nvPr/>
            </p:nvSpPr>
            <p:spPr bwMode="auto">
              <a:xfrm>
                <a:off x="6296025" y="5854700"/>
                <a:ext cx="2201862" cy="225425"/>
              </a:xfrm>
              <a:prstGeom prst="rect">
                <a:avLst/>
              </a:prstGeom>
              <a:solidFill>
                <a:srgbClr val="855E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75" name="išļïḍe">
                <a:extLst>
                  <a:ext uri="{FF2B5EF4-FFF2-40B4-BE49-F238E27FC236}">
                    <a16:creationId xmlns:a16="http://schemas.microsoft.com/office/drawing/2014/main" id="{1742C023-2A90-475D-9716-17F1B3A578FA}"/>
                  </a:ext>
                </a:extLst>
              </p:cNvPr>
              <p:cNvSpPr/>
              <p:nvPr/>
            </p:nvSpPr>
            <p:spPr bwMode="auto">
              <a:xfrm>
                <a:off x="5127625" y="1892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77" name="íŝļïḓé">
                <a:extLst>
                  <a:ext uri="{FF2B5EF4-FFF2-40B4-BE49-F238E27FC236}">
                    <a16:creationId xmlns:a16="http://schemas.microsoft.com/office/drawing/2014/main" id="{FB780419-EE1B-4C8F-AF0B-E9DF2247D3C5}"/>
                  </a:ext>
                </a:extLst>
              </p:cNvPr>
              <p:cNvSpPr/>
              <p:nvPr/>
            </p:nvSpPr>
            <p:spPr bwMode="auto">
              <a:xfrm>
                <a:off x="3316288" y="2609850"/>
                <a:ext cx="5500687" cy="523875"/>
              </a:xfrm>
              <a:custGeom>
                <a:avLst/>
                <a:gdLst>
                  <a:gd name="T0" fmla="*/ 1347 w 1464"/>
                  <a:gd name="T1" fmla="*/ 0 h 139"/>
                  <a:gd name="T2" fmla="*/ 116 w 1464"/>
                  <a:gd name="T3" fmla="*/ 0 h 139"/>
                  <a:gd name="T4" fmla="*/ 0 w 1464"/>
                  <a:gd name="T5" fmla="*/ 139 h 139"/>
                  <a:gd name="T6" fmla="*/ 1464 w 1464"/>
                  <a:gd name="T7" fmla="*/ 139 h 139"/>
                  <a:gd name="T8" fmla="*/ 1347 w 1464"/>
                  <a:gd name="T9" fmla="*/ 0 h 139"/>
                </a:gdLst>
                <a:ahLst/>
                <a:cxnLst>
                  <a:cxn ang="0">
                    <a:pos x="T0" y="T1"/>
                  </a:cxn>
                  <a:cxn ang="0">
                    <a:pos x="T2" y="T3"/>
                  </a:cxn>
                  <a:cxn ang="0">
                    <a:pos x="T4" y="T5"/>
                  </a:cxn>
                  <a:cxn ang="0">
                    <a:pos x="T6" y="T7"/>
                  </a:cxn>
                  <a:cxn ang="0">
                    <a:pos x="T8" y="T9"/>
                  </a:cxn>
                </a:cxnLst>
                <a:rect l="0" t="0" r="r" b="b"/>
                <a:pathLst>
                  <a:path w="1464" h="139">
                    <a:moveTo>
                      <a:pt x="1347" y="0"/>
                    </a:moveTo>
                    <a:cubicBezTo>
                      <a:pt x="116" y="0"/>
                      <a:pt x="116" y="0"/>
                      <a:pt x="116" y="0"/>
                    </a:cubicBezTo>
                    <a:cubicBezTo>
                      <a:pt x="116" y="0"/>
                      <a:pt x="92" y="98"/>
                      <a:pt x="0" y="139"/>
                    </a:cubicBezTo>
                    <a:cubicBezTo>
                      <a:pt x="1464" y="139"/>
                      <a:pt x="1464" y="139"/>
                      <a:pt x="1464" y="139"/>
                    </a:cubicBezTo>
                    <a:cubicBezTo>
                      <a:pt x="1371" y="98"/>
                      <a:pt x="1347" y="0"/>
                      <a:pt x="1347" y="0"/>
                    </a:cubicBezTo>
                    <a:close/>
                  </a:path>
                </a:pathLst>
              </a:custGeom>
              <a:solidFill>
                <a:srgbClr val="D171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78" name="iṣ1îḍé">
                <a:extLst>
                  <a:ext uri="{FF2B5EF4-FFF2-40B4-BE49-F238E27FC236}">
                    <a16:creationId xmlns:a16="http://schemas.microsoft.com/office/drawing/2014/main" id="{63D17756-B654-429B-9083-86085537F66E}"/>
                  </a:ext>
                </a:extLst>
              </p:cNvPr>
              <p:cNvSpPr/>
              <p:nvPr/>
            </p:nvSpPr>
            <p:spPr bwMode="auto">
              <a:xfrm>
                <a:off x="3316288" y="3133725"/>
                <a:ext cx="5500687" cy="344488"/>
              </a:xfrm>
              <a:prstGeom prst="rect">
                <a:avLst/>
              </a:prstGeom>
              <a:solidFill>
                <a:srgbClr val="B75C6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82" name="iṡľidê">
                <a:extLst>
                  <a:ext uri="{FF2B5EF4-FFF2-40B4-BE49-F238E27FC236}">
                    <a16:creationId xmlns:a16="http://schemas.microsoft.com/office/drawing/2014/main" id="{D6B78EA2-25A9-444B-AA14-6B021183833A}"/>
                  </a:ext>
                </a:extLst>
              </p:cNvPr>
              <p:cNvSpPr/>
              <p:nvPr/>
            </p:nvSpPr>
            <p:spPr bwMode="auto">
              <a:xfrm>
                <a:off x="3849688" y="3478213"/>
                <a:ext cx="1247775" cy="23764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83" name="i$ļiḋe">
                <a:extLst>
                  <a:ext uri="{FF2B5EF4-FFF2-40B4-BE49-F238E27FC236}">
                    <a16:creationId xmlns:a16="http://schemas.microsoft.com/office/drawing/2014/main" id="{E3BBBC56-EA73-415B-9719-70C6E20D7151}"/>
                  </a:ext>
                </a:extLst>
              </p:cNvPr>
              <p:cNvSpPr/>
              <p:nvPr/>
            </p:nvSpPr>
            <p:spPr bwMode="auto">
              <a:xfrm>
                <a:off x="3849688" y="3478213"/>
                <a:ext cx="1247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84" name="iśľïḍe">
                <a:extLst>
                  <a:ext uri="{FF2B5EF4-FFF2-40B4-BE49-F238E27FC236}">
                    <a16:creationId xmlns:a16="http://schemas.microsoft.com/office/drawing/2014/main" id="{F3CCF440-0DA3-4A7A-9D1D-E944E978D8FD}"/>
                  </a:ext>
                </a:extLst>
              </p:cNvPr>
              <p:cNvSpPr/>
              <p:nvPr/>
            </p:nvSpPr>
            <p:spPr bwMode="auto">
              <a:xfrm>
                <a:off x="3917950" y="3546475"/>
                <a:ext cx="1111250" cy="2212975"/>
              </a:xfrm>
              <a:prstGeom prst="rect">
                <a:avLst/>
              </a:prstGeom>
              <a:solidFill>
                <a:srgbClr val="D6A7A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85" name="îSļîďe">
                <a:extLst>
                  <a:ext uri="{FF2B5EF4-FFF2-40B4-BE49-F238E27FC236}">
                    <a16:creationId xmlns:a16="http://schemas.microsoft.com/office/drawing/2014/main" id="{25599B12-E9E8-40C0-88F8-8B091FBE7414}"/>
                  </a:ext>
                </a:extLst>
              </p:cNvPr>
              <p:cNvSpPr/>
              <p:nvPr/>
            </p:nvSpPr>
            <p:spPr bwMode="auto">
              <a:xfrm>
                <a:off x="3917950" y="3546475"/>
                <a:ext cx="111125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86" name="íṡľíḍé">
                <a:extLst>
                  <a:ext uri="{FF2B5EF4-FFF2-40B4-BE49-F238E27FC236}">
                    <a16:creationId xmlns:a16="http://schemas.microsoft.com/office/drawing/2014/main" id="{56FA0CC7-4D86-4394-9F02-594BEE56B007}"/>
                  </a:ext>
                </a:extLst>
              </p:cNvPr>
              <p:cNvSpPr/>
              <p:nvPr/>
            </p:nvSpPr>
            <p:spPr bwMode="auto">
              <a:xfrm>
                <a:off x="3917950" y="4046538"/>
                <a:ext cx="1111250" cy="85725"/>
              </a:xfrm>
              <a:prstGeom prst="rect">
                <a:avLst/>
              </a:prstGeom>
              <a:solidFill>
                <a:srgbClr val="EBD3D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87" name="î$1iḑe">
                <a:extLst>
                  <a:ext uri="{FF2B5EF4-FFF2-40B4-BE49-F238E27FC236}">
                    <a16:creationId xmlns:a16="http://schemas.microsoft.com/office/drawing/2014/main" id="{5D81A8AD-3DF7-4A46-A6F6-88E4EC8818E3}"/>
                  </a:ext>
                </a:extLst>
              </p:cNvPr>
              <p:cNvSpPr/>
              <p:nvPr/>
            </p:nvSpPr>
            <p:spPr bwMode="auto">
              <a:xfrm>
                <a:off x="3917950" y="4741863"/>
                <a:ext cx="1111250" cy="85725"/>
              </a:xfrm>
              <a:prstGeom prst="rect">
                <a:avLst/>
              </a:prstGeom>
              <a:solidFill>
                <a:srgbClr val="EBD3D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88" name="íslídê">
                <a:extLst>
                  <a:ext uri="{FF2B5EF4-FFF2-40B4-BE49-F238E27FC236}">
                    <a16:creationId xmlns:a16="http://schemas.microsoft.com/office/drawing/2014/main" id="{047F28FE-30AC-4B2A-8CD2-7C2A424D5D49}"/>
                  </a:ext>
                </a:extLst>
              </p:cNvPr>
              <p:cNvSpPr/>
              <p:nvPr/>
            </p:nvSpPr>
            <p:spPr bwMode="auto">
              <a:xfrm>
                <a:off x="3917950" y="4741863"/>
                <a:ext cx="111125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89" name="ïṧḻïḓe">
                <a:extLst>
                  <a:ext uri="{FF2B5EF4-FFF2-40B4-BE49-F238E27FC236}">
                    <a16:creationId xmlns:a16="http://schemas.microsoft.com/office/drawing/2014/main" id="{EF786DFC-E0A2-48C0-9A5A-B007B9E7FF99}"/>
                  </a:ext>
                </a:extLst>
              </p:cNvPr>
              <p:cNvSpPr/>
              <p:nvPr/>
            </p:nvSpPr>
            <p:spPr bwMode="auto">
              <a:xfrm>
                <a:off x="3917950" y="5481638"/>
                <a:ext cx="1111250" cy="87313"/>
              </a:xfrm>
              <a:prstGeom prst="rect">
                <a:avLst/>
              </a:prstGeom>
              <a:solidFill>
                <a:srgbClr val="EBD3D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90" name="ïṣḷïḋè">
                <a:extLst>
                  <a:ext uri="{FF2B5EF4-FFF2-40B4-BE49-F238E27FC236}">
                    <a16:creationId xmlns:a16="http://schemas.microsoft.com/office/drawing/2014/main" id="{90AF5B7F-DADE-4232-82F7-88CF9EA9D227}"/>
                  </a:ext>
                </a:extLst>
              </p:cNvPr>
              <p:cNvSpPr/>
              <p:nvPr/>
            </p:nvSpPr>
            <p:spPr bwMode="auto">
              <a:xfrm>
                <a:off x="3917950" y="5481638"/>
                <a:ext cx="1111250" cy="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91" name="íṣľiḓé">
                <a:extLst>
                  <a:ext uri="{FF2B5EF4-FFF2-40B4-BE49-F238E27FC236}">
                    <a16:creationId xmlns:a16="http://schemas.microsoft.com/office/drawing/2014/main" id="{4F10BDEC-7481-4978-ADC7-A4611DD600CC}"/>
                  </a:ext>
                </a:extLst>
              </p:cNvPr>
              <p:cNvSpPr/>
              <p:nvPr/>
            </p:nvSpPr>
            <p:spPr bwMode="auto">
              <a:xfrm>
                <a:off x="4473575" y="4398963"/>
                <a:ext cx="395287" cy="368300"/>
              </a:xfrm>
              <a:custGeom>
                <a:avLst/>
                <a:gdLst>
                  <a:gd name="T0" fmla="*/ 67 w 105"/>
                  <a:gd name="T1" fmla="*/ 91 h 98"/>
                  <a:gd name="T2" fmla="*/ 59 w 105"/>
                  <a:gd name="T3" fmla="*/ 96 h 98"/>
                  <a:gd name="T4" fmla="*/ 28 w 105"/>
                  <a:gd name="T5" fmla="*/ 97 h 98"/>
                  <a:gd name="T6" fmla="*/ 0 w 105"/>
                  <a:gd name="T7" fmla="*/ 93 h 98"/>
                  <a:gd name="T8" fmla="*/ 3 w 105"/>
                  <a:gd name="T9" fmla="*/ 87 h 98"/>
                  <a:gd name="T10" fmla="*/ 25 w 105"/>
                  <a:gd name="T11" fmla="*/ 77 h 98"/>
                  <a:gd name="T12" fmla="*/ 30 w 105"/>
                  <a:gd name="T13" fmla="*/ 73 h 98"/>
                  <a:gd name="T14" fmla="*/ 43 w 105"/>
                  <a:gd name="T15" fmla="*/ 72 h 98"/>
                  <a:gd name="T16" fmla="*/ 58 w 105"/>
                  <a:gd name="T17" fmla="*/ 56 h 98"/>
                  <a:gd name="T18" fmla="*/ 73 w 105"/>
                  <a:gd name="T19" fmla="*/ 18 h 98"/>
                  <a:gd name="T20" fmla="*/ 86 w 105"/>
                  <a:gd name="T21" fmla="*/ 0 h 98"/>
                  <a:gd name="T22" fmla="*/ 87 w 105"/>
                  <a:gd name="T23" fmla="*/ 0 h 98"/>
                  <a:gd name="T24" fmla="*/ 100 w 105"/>
                  <a:gd name="T25" fmla="*/ 11 h 98"/>
                  <a:gd name="T26" fmla="*/ 104 w 105"/>
                  <a:gd name="T27" fmla="*/ 26 h 98"/>
                  <a:gd name="T28" fmla="*/ 99 w 105"/>
                  <a:gd name="T29" fmla="*/ 33 h 98"/>
                  <a:gd name="T30" fmla="*/ 83 w 105"/>
                  <a:gd name="T31" fmla="*/ 48 h 98"/>
                  <a:gd name="T32" fmla="*/ 74 w 105"/>
                  <a:gd name="T33" fmla="*/ 67 h 98"/>
                  <a:gd name="T34" fmla="*/ 67 w 105"/>
                  <a:gd name="T35" fmla="*/ 9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98">
                    <a:moveTo>
                      <a:pt x="67" y="91"/>
                    </a:moveTo>
                    <a:cubicBezTo>
                      <a:pt x="67" y="91"/>
                      <a:pt x="66" y="95"/>
                      <a:pt x="59" y="96"/>
                    </a:cubicBezTo>
                    <a:cubicBezTo>
                      <a:pt x="52" y="97"/>
                      <a:pt x="35" y="98"/>
                      <a:pt x="28" y="97"/>
                    </a:cubicBezTo>
                    <a:cubicBezTo>
                      <a:pt x="11" y="95"/>
                      <a:pt x="7" y="94"/>
                      <a:pt x="0" y="93"/>
                    </a:cubicBezTo>
                    <a:cubicBezTo>
                      <a:pt x="0" y="93"/>
                      <a:pt x="0" y="90"/>
                      <a:pt x="3" y="87"/>
                    </a:cubicBezTo>
                    <a:cubicBezTo>
                      <a:pt x="6" y="85"/>
                      <a:pt x="22" y="78"/>
                      <a:pt x="25" y="77"/>
                    </a:cubicBezTo>
                    <a:cubicBezTo>
                      <a:pt x="28" y="76"/>
                      <a:pt x="29" y="74"/>
                      <a:pt x="30" y="73"/>
                    </a:cubicBezTo>
                    <a:cubicBezTo>
                      <a:pt x="32" y="73"/>
                      <a:pt x="38" y="73"/>
                      <a:pt x="43" y="72"/>
                    </a:cubicBezTo>
                    <a:cubicBezTo>
                      <a:pt x="47" y="71"/>
                      <a:pt x="54" y="71"/>
                      <a:pt x="58" y="56"/>
                    </a:cubicBezTo>
                    <a:cubicBezTo>
                      <a:pt x="62" y="41"/>
                      <a:pt x="68" y="27"/>
                      <a:pt x="73" y="18"/>
                    </a:cubicBezTo>
                    <a:cubicBezTo>
                      <a:pt x="78" y="8"/>
                      <a:pt x="83" y="0"/>
                      <a:pt x="86" y="0"/>
                    </a:cubicBezTo>
                    <a:cubicBezTo>
                      <a:pt x="86" y="0"/>
                      <a:pt x="87" y="0"/>
                      <a:pt x="87" y="0"/>
                    </a:cubicBezTo>
                    <a:cubicBezTo>
                      <a:pt x="87" y="0"/>
                      <a:pt x="96" y="5"/>
                      <a:pt x="100" y="11"/>
                    </a:cubicBezTo>
                    <a:cubicBezTo>
                      <a:pt x="104" y="17"/>
                      <a:pt x="105" y="23"/>
                      <a:pt x="104" y="26"/>
                    </a:cubicBezTo>
                    <a:cubicBezTo>
                      <a:pt x="104" y="28"/>
                      <a:pt x="101" y="30"/>
                      <a:pt x="99" y="33"/>
                    </a:cubicBezTo>
                    <a:cubicBezTo>
                      <a:pt x="96" y="36"/>
                      <a:pt x="86" y="44"/>
                      <a:pt x="83" y="48"/>
                    </a:cubicBezTo>
                    <a:cubicBezTo>
                      <a:pt x="80" y="53"/>
                      <a:pt x="77" y="58"/>
                      <a:pt x="74" y="67"/>
                    </a:cubicBezTo>
                    <a:cubicBezTo>
                      <a:pt x="71" y="77"/>
                      <a:pt x="69" y="88"/>
                      <a:pt x="67" y="91"/>
                    </a:cubicBezTo>
                    <a:close/>
                  </a:path>
                </a:pathLst>
              </a:custGeom>
              <a:solidFill>
                <a:srgbClr val="F4BC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92" name="îṧḷiḑe">
                <a:extLst>
                  <a:ext uri="{FF2B5EF4-FFF2-40B4-BE49-F238E27FC236}">
                    <a16:creationId xmlns:a16="http://schemas.microsoft.com/office/drawing/2014/main" id="{5902FCEA-DCFD-434B-B884-790E88CE9F6C}"/>
                  </a:ext>
                </a:extLst>
              </p:cNvPr>
              <p:cNvSpPr/>
              <p:nvPr/>
            </p:nvSpPr>
            <p:spPr bwMode="auto">
              <a:xfrm>
                <a:off x="4473575" y="4505325"/>
                <a:ext cx="387350" cy="266700"/>
              </a:xfrm>
              <a:custGeom>
                <a:avLst/>
                <a:gdLst>
                  <a:gd name="T0" fmla="*/ 28 w 103"/>
                  <a:gd name="T1" fmla="*/ 69 h 71"/>
                  <a:gd name="T2" fmla="*/ 49 w 103"/>
                  <a:gd name="T3" fmla="*/ 69 h 71"/>
                  <a:gd name="T4" fmla="*/ 66 w 103"/>
                  <a:gd name="T5" fmla="*/ 63 h 71"/>
                  <a:gd name="T6" fmla="*/ 77 w 103"/>
                  <a:gd name="T7" fmla="*/ 28 h 71"/>
                  <a:gd name="T8" fmla="*/ 92 w 103"/>
                  <a:gd name="T9" fmla="*/ 10 h 71"/>
                  <a:gd name="T10" fmla="*/ 103 w 103"/>
                  <a:gd name="T11" fmla="*/ 0 h 71"/>
                  <a:gd name="T12" fmla="*/ 100 w 103"/>
                  <a:gd name="T13" fmla="*/ 21 h 71"/>
                  <a:gd name="T14" fmla="*/ 101 w 103"/>
                  <a:gd name="T15" fmla="*/ 54 h 71"/>
                  <a:gd name="T16" fmla="*/ 102 w 103"/>
                  <a:gd name="T17" fmla="*/ 63 h 71"/>
                  <a:gd name="T18" fmla="*/ 98 w 103"/>
                  <a:gd name="T19" fmla="*/ 64 h 71"/>
                  <a:gd name="T20" fmla="*/ 97 w 103"/>
                  <a:gd name="T21" fmla="*/ 63 h 71"/>
                  <a:gd name="T22" fmla="*/ 98 w 103"/>
                  <a:gd name="T23" fmla="*/ 18 h 71"/>
                  <a:gd name="T24" fmla="*/ 94 w 103"/>
                  <a:gd name="T25" fmla="*/ 14 h 71"/>
                  <a:gd name="T26" fmla="*/ 77 w 103"/>
                  <a:gd name="T27" fmla="*/ 35 h 71"/>
                  <a:gd name="T28" fmla="*/ 68 w 103"/>
                  <a:gd name="T29" fmla="*/ 63 h 71"/>
                  <a:gd name="T30" fmla="*/ 68 w 103"/>
                  <a:gd name="T31" fmla="*/ 63 h 71"/>
                  <a:gd name="T32" fmla="*/ 59 w 103"/>
                  <a:gd name="T33" fmla="*/ 69 h 71"/>
                  <a:gd name="T34" fmla="*/ 28 w 103"/>
                  <a:gd name="T35" fmla="*/ 71 h 71"/>
                  <a:gd name="T36" fmla="*/ 1 w 103"/>
                  <a:gd name="T37" fmla="*/ 66 h 71"/>
                  <a:gd name="T38" fmla="*/ 0 w 103"/>
                  <a:gd name="T39" fmla="*/ 65 h 71"/>
                  <a:gd name="T40" fmla="*/ 28 w 103"/>
                  <a:gd name="T41" fmla="*/ 6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 h="71">
                    <a:moveTo>
                      <a:pt x="28" y="69"/>
                    </a:moveTo>
                    <a:cubicBezTo>
                      <a:pt x="31" y="70"/>
                      <a:pt x="38" y="70"/>
                      <a:pt x="49" y="69"/>
                    </a:cubicBezTo>
                    <a:cubicBezTo>
                      <a:pt x="59" y="68"/>
                      <a:pt x="64" y="66"/>
                      <a:pt x="66" y="63"/>
                    </a:cubicBezTo>
                    <a:cubicBezTo>
                      <a:pt x="68" y="59"/>
                      <a:pt x="73" y="36"/>
                      <a:pt x="77" y="28"/>
                    </a:cubicBezTo>
                    <a:cubicBezTo>
                      <a:pt x="80" y="21"/>
                      <a:pt x="88" y="13"/>
                      <a:pt x="92" y="10"/>
                    </a:cubicBezTo>
                    <a:cubicBezTo>
                      <a:pt x="96" y="6"/>
                      <a:pt x="103" y="0"/>
                      <a:pt x="103" y="0"/>
                    </a:cubicBezTo>
                    <a:cubicBezTo>
                      <a:pt x="103" y="0"/>
                      <a:pt x="101" y="8"/>
                      <a:pt x="100" y="21"/>
                    </a:cubicBezTo>
                    <a:cubicBezTo>
                      <a:pt x="99" y="34"/>
                      <a:pt x="100" y="47"/>
                      <a:pt x="101" y="54"/>
                    </a:cubicBezTo>
                    <a:cubicBezTo>
                      <a:pt x="101" y="61"/>
                      <a:pt x="102" y="63"/>
                      <a:pt x="102" y="63"/>
                    </a:cubicBezTo>
                    <a:cubicBezTo>
                      <a:pt x="98" y="64"/>
                      <a:pt x="98" y="64"/>
                      <a:pt x="98" y="64"/>
                    </a:cubicBezTo>
                    <a:cubicBezTo>
                      <a:pt x="97" y="63"/>
                      <a:pt x="97" y="63"/>
                      <a:pt x="97" y="63"/>
                    </a:cubicBezTo>
                    <a:cubicBezTo>
                      <a:pt x="97" y="63"/>
                      <a:pt x="97" y="29"/>
                      <a:pt x="98" y="18"/>
                    </a:cubicBezTo>
                    <a:cubicBezTo>
                      <a:pt x="98" y="18"/>
                      <a:pt x="98" y="13"/>
                      <a:pt x="94" y="14"/>
                    </a:cubicBezTo>
                    <a:cubicBezTo>
                      <a:pt x="89" y="15"/>
                      <a:pt x="82" y="20"/>
                      <a:pt x="77" y="35"/>
                    </a:cubicBezTo>
                    <a:cubicBezTo>
                      <a:pt x="72" y="49"/>
                      <a:pt x="71" y="59"/>
                      <a:pt x="68" y="63"/>
                    </a:cubicBezTo>
                    <a:cubicBezTo>
                      <a:pt x="68" y="63"/>
                      <a:pt x="68" y="63"/>
                      <a:pt x="68" y="63"/>
                    </a:cubicBezTo>
                    <a:cubicBezTo>
                      <a:pt x="67" y="65"/>
                      <a:pt x="66" y="68"/>
                      <a:pt x="59" y="69"/>
                    </a:cubicBezTo>
                    <a:cubicBezTo>
                      <a:pt x="53" y="71"/>
                      <a:pt x="37" y="71"/>
                      <a:pt x="28" y="71"/>
                    </a:cubicBezTo>
                    <a:cubicBezTo>
                      <a:pt x="19" y="70"/>
                      <a:pt x="1" y="67"/>
                      <a:pt x="1" y="66"/>
                    </a:cubicBezTo>
                    <a:cubicBezTo>
                      <a:pt x="0" y="66"/>
                      <a:pt x="0" y="65"/>
                      <a:pt x="0" y="65"/>
                    </a:cubicBezTo>
                    <a:cubicBezTo>
                      <a:pt x="2" y="66"/>
                      <a:pt x="25" y="69"/>
                      <a:pt x="28" y="69"/>
                    </a:cubicBezTo>
                    <a:close/>
                  </a:path>
                </a:pathLst>
              </a:custGeom>
              <a:solidFill>
                <a:srgbClr val="845B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93" name="ïSḷíḍe">
                <a:extLst>
                  <a:ext uri="{FF2B5EF4-FFF2-40B4-BE49-F238E27FC236}">
                    <a16:creationId xmlns:a16="http://schemas.microsoft.com/office/drawing/2014/main" id="{6AC08AC7-CFDA-4E86-BB3A-9A69B9B0A5FA}"/>
                  </a:ext>
                </a:extLst>
              </p:cNvPr>
              <p:cNvSpPr/>
              <p:nvPr/>
            </p:nvSpPr>
            <p:spPr bwMode="auto">
              <a:xfrm>
                <a:off x="4578350" y="4395788"/>
                <a:ext cx="222250" cy="293688"/>
              </a:xfrm>
              <a:custGeom>
                <a:avLst/>
                <a:gdLst>
                  <a:gd name="T0" fmla="*/ 59 w 59"/>
                  <a:gd name="T1" fmla="*/ 1 h 78"/>
                  <a:gd name="T2" fmla="*/ 55 w 59"/>
                  <a:gd name="T3" fmla="*/ 5 h 78"/>
                  <a:gd name="T4" fmla="*/ 41 w 59"/>
                  <a:gd name="T5" fmla="*/ 40 h 78"/>
                  <a:gd name="T6" fmla="*/ 24 w 59"/>
                  <a:gd name="T7" fmla="*/ 75 h 78"/>
                  <a:gd name="T8" fmla="*/ 6 w 59"/>
                  <a:gd name="T9" fmla="*/ 78 h 78"/>
                  <a:gd name="T10" fmla="*/ 2 w 59"/>
                  <a:gd name="T11" fmla="*/ 75 h 78"/>
                  <a:gd name="T12" fmla="*/ 5 w 59"/>
                  <a:gd name="T13" fmla="*/ 74 h 78"/>
                  <a:gd name="T14" fmla="*/ 13 w 59"/>
                  <a:gd name="T15" fmla="*/ 73 h 78"/>
                  <a:gd name="T16" fmla="*/ 22 w 59"/>
                  <a:gd name="T17" fmla="*/ 70 h 78"/>
                  <a:gd name="T18" fmla="*/ 27 w 59"/>
                  <a:gd name="T19" fmla="*/ 64 h 78"/>
                  <a:gd name="T20" fmla="*/ 30 w 59"/>
                  <a:gd name="T21" fmla="*/ 54 h 78"/>
                  <a:gd name="T22" fmla="*/ 34 w 59"/>
                  <a:gd name="T23" fmla="*/ 44 h 78"/>
                  <a:gd name="T24" fmla="*/ 38 w 59"/>
                  <a:gd name="T25" fmla="*/ 32 h 78"/>
                  <a:gd name="T26" fmla="*/ 43 w 59"/>
                  <a:gd name="T27" fmla="*/ 21 h 78"/>
                  <a:gd name="T28" fmla="*/ 48 w 59"/>
                  <a:gd name="T29" fmla="*/ 13 h 78"/>
                  <a:gd name="T30" fmla="*/ 51 w 59"/>
                  <a:gd name="T31" fmla="*/ 7 h 78"/>
                  <a:gd name="T32" fmla="*/ 55 w 59"/>
                  <a:gd name="T33" fmla="*/ 3 h 78"/>
                  <a:gd name="T34" fmla="*/ 57 w 59"/>
                  <a:gd name="T35" fmla="*/ 1 h 78"/>
                  <a:gd name="T36" fmla="*/ 59 w 59"/>
                  <a:gd name="T37"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78">
                    <a:moveTo>
                      <a:pt x="59" y="1"/>
                    </a:moveTo>
                    <a:cubicBezTo>
                      <a:pt x="59" y="1"/>
                      <a:pt x="58" y="0"/>
                      <a:pt x="55" y="5"/>
                    </a:cubicBezTo>
                    <a:cubicBezTo>
                      <a:pt x="53" y="10"/>
                      <a:pt x="47" y="22"/>
                      <a:pt x="41" y="40"/>
                    </a:cubicBezTo>
                    <a:cubicBezTo>
                      <a:pt x="35" y="58"/>
                      <a:pt x="31" y="71"/>
                      <a:pt x="24" y="75"/>
                    </a:cubicBezTo>
                    <a:cubicBezTo>
                      <a:pt x="17" y="78"/>
                      <a:pt x="8" y="78"/>
                      <a:pt x="6" y="78"/>
                    </a:cubicBezTo>
                    <a:cubicBezTo>
                      <a:pt x="2" y="77"/>
                      <a:pt x="0" y="76"/>
                      <a:pt x="2" y="75"/>
                    </a:cubicBezTo>
                    <a:cubicBezTo>
                      <a:pt x="2" y="75"/>
                      <a:pt x="2" y="74"/>
                      <a:pt x="5" y="74"/>
                    </a:cubicBezTo>
                    <a:cubicBezTo>
                      <a:pt x="8" y="74"/>
                      <a:pt x="10" y="74"/>
                      <a:pt x="13" y="73"/>
                    </a:cubicBezTo>
                    <a:cubicBezTo>
                      <a:pt x="16" y="73"/>
                      <a:pt x="20" y="72"/>
                      <a:pt x="22" y="70"/>
                    </a:cubicBezTo>
                    <a:cubicBezTo>
                      <a:pt x="24" y="69"/>
                      <a:pt x="25" y="68"/>
                      <a:pt x="27" y="64"/>
                    </a:cubicBezTo>
                    <a:cubicBezTo>
                      <a:pt x="29" y="60"/>
                      <a:pt x="30" y="56"/>
                      <a:pt x="30" y="54"/>
                    </a:cubicBezTo>
                    <a:cubicBezTo>
                      <a:pt x="31" y="53"/>
                      <a:pt x="32" y="47"/>
                      <a:pt x="34" y="44"/>
                    </a:cubicBezTo>
                    <a:cubicBezTo>
                      <a:pt x="35" y="40"/>
                      <a:pt x="37" y="35"/>
                      <a:pt x="38" y="32"/>
                    </a:cubicBezTo>
                    <a:cubicBezTo>
                      <a:pt x="40" y="29"/>
                      <a:pt x="42" y="24"/>
                      <a:pt x="43" y="21"/>
                    </a:cubicBezTo>
                    <a:cubicBezTo>
                      <a:pt x="44" y="19"/>
                      <a:pt x="47" y="15"/>
                      <a:pt x="48" y="13"/>
                    </a:cubicBezTo>
                    <a:cubicBezTo>
                      <a:pt x="49" y="10"/>
                      <a:pt x="51" y="8"/>
                      <a:pt x="51" y="7"/>
                    </a:cubicBezTo>
                    <a:cubicBezTo>
                      <a:pt x="52" y="6"/>
                      <a:pt x="54" y="4"/>
                      <a:pt x="55" y="3"/>
                    </a:cubicBezTo>
                    <a:cubicBezTo>
                      <a:pt x="56" y="2"/>
                      <a:pt x="56" y="1"/>
                      <a:pt x="57" y="1"/>
                    </a:cubicBezTo>
                    <a:cubicBezTo>
                      <a:pt x="58" y="0"/>
                      <a:pt x="59" y="1"/>
                      <a:pt x="59" y="1"/>
                    </a:cubicBezTo>
                    <a:close/>
                  </a:path>
                </a:pathLst>
              </a:custGeom>
              <a:solidFill>
                <a:srgbClr val="C68A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94" name="ïśḻîḑe">
                <a:extLst>
                  <a:ext uri="{FF2B5EF4-FFF2-40B4-BE49-F238E27FC236}">
                    <a16:creationId xmlns:a16="http://schemas.microsoft.com/office/drawing/2014/main" id="{AAD7A16F-8ECC-44C1-8F86-44FAD03494CD}"/>
                  </a:ext>
                </a:extLst>
              </p:cNvPr>
              <p:cNvSpPr/>
              <p:nvPr/>
            </p:nvSpPr>
            <p:spPr bwMode="auto">
              <a:xfrm>
                <a:off x="3992563" y="4398963"/>
                <a:ext cx="395287" cy="368300"/>
              </a:xfrm>
              <a:custGeom>
                <a:avLst/>
                <a:gdLst>
                  <a:gd name="T0" fmla="*/ 67 w 105"/>
                  <a:gd name="T1" fmla="*/ 91 h 98"/>
                  <a:gd name="T2" fmla="*/ 58 w 105"/>
                  <a:gd name="T3" fmla="*/ 96 h 98"/>
                  <a:gd name="T4" fmla="*/ 27 w 105"/>
                  <a:gd name="T5" fmla="*/ 97 h 98"/>
                  <a:gd name="T6" fmla="*/ 0 w 105"/>
                  <a:gd name="T7" fmla="*/ 93 h 98"/>
                  <a:gd name="T8" fmla="*/ 3 w 105"/>
                  <a:gd name="T9" fmla="*/ 87 h 98"/>
                  <a:gd name="T10" fmla="*/ 25 w 105"/>
                  <a:gd name="T11" fmla="*/ 77 h 98"/>
                  <a:gd name="T12" fmla="*/ 30 w 105"/>
                  <a:gd name="T13" fmla="*/ 73 h 98"/>
                  <a:gd name="T14" fmla="*/ 42 w 105"/>
                  <a:gd name="T15" fmla="*/ 72 h 98"/>
                  <a:gd name="T16" fmla="*/ 58 w 105"/>
                  <a:gd name="T17" fmla="*/ 56 h 98"/>
                  <a:gd name="T18" fmla="*/ 73 w 105"/>
                  <a:gd name="T19" fmla="*/ 18 h 98"/>
                  <a:gd name="T20" fmla="*/ 85 w 105"/>
                  <a:gd name="T21" fmla="*/ 0 h 98"/>
                  <a:gd name="T22" fmla="*/ 87 w 105"/>
                  <a:gd name="T23" fmla="*/ 0 h 98"/>
                  <a:gd name="T24" fmla="*/ 99 w 105"/>
                  <a:gd name="T25" fmla="*/ 11 h 98"/>
                  <a:gd name="T26" fmla="*/ 104 w 105"/>
                  <a:gd name="T27" fmla="*/ 26 h 98"/>
                  <a:gd name="T28" fmla="*/ 98 w 105"/>
                  <a:gd name="T29" fmla="*/ 33 h 98"/>
                  <a:gd name="T30" fmla="*/ 82 w 105"/>
                  <a:gd name="T31" fmla="*/ 48 h 98"/>
                  <a:gd name="T32" fmla="*/ 74 w 105"/>
                  <a:gd name="T33" fmla="*/ 67 h 98"/>
                  <a:gd name="T34" fmla="*/ 67 w 105"/>
                  <a:gd name="T35" fmla="*/ 9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98">
                    <a:moveTo>
                      <a:pt x="67" y="91"/>
                    </a:moveTo>
                    <a:cubicBezTo>
                      <a:pt x="67" y="91"/>
                      <a:pt x="65" y="95"/>
                      <a:pt x="58" y="96"/>
                    </a:cubicBezTo>
                    <a:cubicBezTo>
                      <a:pt x="52" y="97"/>
                      <a:pt x="35" y="98"/>
                      <a:pt x="27" y="97"/>
                    </a:cubicBezTo>
                    <a:cubicBezTo>
                      <a:pt x="11" y="95"/>
                      <a:pt x="7" y="94"/>
                      <a:pt x="0" y="93"/>
                    </a:cubicBezTo>
                    <a:cubicBezTo>
                      <a:pt x="0" y="93"/>
                      <a:pt x="0" y="90"/>
                      <a:pt x="3" y="87"/>
                    </a:cubicBezTo>
                    <a:cubicBezTo>
                      <a:pt x="6" y="85"/>
                      <a:pt x="22" y="78"/>
                      <a:pt x="25" y="77"/>
                    </a:cubicBezTo>
                    <a:cubicBezTo>
                      <a:pt x="28" y="76"/>
                      <a:pt x="29" y="74"/>
                      <a:pt x="30" y="73"/>
                    </a:cubicBezTo>
                    <a:cubicBezTo>
                      <a:pt x="31" y="73"/>
                      <a:pt x="38" y="73"/>
                      <a:pt x="42" y="72"/>
                    </a:cubicBezTo>
                    <a:cubicBezTo>
                      <a:pt x="47" y="71"/>
                      <a:pt x="53" y="71"/>
                      <a:pt x="58" y="56"/>
                    </a:cubicBezTo>
                    <a:cubicBezTo>
                      <a:pt x="62" y="41"/>
                      <a:pt x="68" y="27"/>
                      <a:pt x="73" y="18"/>
                    </a:cubicBezTo>
                    <a:cubicBezTo>
                      <a:pt x="78" y="8"/>
                      <a:pt x="83" y="0"/>
                      <a:pt x="85" y="0"/>
                    </a:cubicBezTo>
                    <a:cubicBezTo>
                      <a:pt x="85" y="0"/>
                      <a:pt x="86" y="0"/>
                      <a:pt x="87" y="0"/>
                    </a:cubicBezTo>
                    <a:cubicBezTo>
                      <a:pt x="87" y="0"/>
                      <a:pt x="96" y="5"/>
                      <a:pt x="99" y="11"/>
                    </a:cubicBezTo>
                    <a:cubicBezTo>
                      <a:pt x="103" y="17"/>
                      <a:pt x="105" y="23"/>
                      <a:pt x="104" y="26"/>
                    </a:cubicBezTo>
                    <a:cubicBezTo>
                      <a:pt x="104" y="28"/>
                      <a:pt x="101" y="30"/>
                      <a:pt x="98" y="33"/>
                    </a:cubicBezTo>
                    <a:cubicBezTo>
                      <a:pt x="96" y="36"/>
                      <a:pt x="85" y="44"/>
                      <a:pt x="82" y="48"/>
                    </a:cubicBezTo>
                    <a:cubicBezTo>
                      <a:pt x="80" y="53"/>
                      <a:pt x="76" y="58"/>
                      <a:pt x="74" y="67"/>
                    </a:cubicBezTo>
                    <a:cubicBezTo>
                      <a:pt x="71" y="77"/>
                      <a:pt x="69" y="88"/>
                      <a:pt x="67" y="91"/>
                    </a:cubicBezTo>
                    <a:close/>
                  </a:path>
                </a:pathLst>
              </a:custGeom>
              <a:solidFill>
                <a:srgbClr val="D12F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95" name="iṥļíḍê">
                <a:extLst>
                  <a:ext uri="{FF2B5EF4-FFF2-40B4-BE49-F238E27FC236}">
                    <a16:creationId xmlns:a16="http://schemas.microsoft.com/office/drawing/2014/main" id="{0671DC55-65F4-454E-B234-CC941FEDC259}"/>
                  </a:ext>
                </a:extLst>
              </p:cNvPr>
              <p:cNvSpPr/>
              <p:nvPr/>
            </p:nvSpPr>
            <p:spPr bwMode="auto">
              <a:xfrm>
                <a:off x="3992563" y="4505325"/>
                <a:ext cx="387350" cy="266700"/>
              </a:xfrm>
              <a:custGeom>
                <a:avLst/>
                <a:gdLst>
                  <a:gd name="T0" fmla="*/ 28 w 103"/>
                  <a:gd name="T1" fmla="*/ 69 h 71"/>
                  <a:gd name="T2" fmla="*/ 49 w 103"/>
                  <a:gd name="T3" fmla="*/ 69 h 71"/>
                  <a:gd name="T4" fmla="*/ 66 w 103"/>
                  <a:gd name="T5" fmla="*/ 63 h 71"/>
                  <a:gd name="T6" fmla="*/ 76 w 103"/>
                  <a:gd name="T7" fmla="*/ 28 h 71"/>
                  <a:gd name="T8" fmla="*/ 92 w 103"/>
                  <a:gd name="T9" fmla="*/ 10 h 71"/>
                  <a:gd name="T10" fmla="*/ 103 w 103"/>
                  <a:gd name="T11" fmla="*/ 0 h 71"/>
                  <a:gd name="T12" fmla="*/ 100 w 103"/>
                  <a:gd name="T13" fmla="*/ 21 h 71"/>
                  <a:gd name="T14" fmla="*/ 100 w 103"/>
                  <a:gd name="T15" fmla="*/ 54 h 71"/>
                  <a:gd name="T16" fmla="*/ 101 w 103"/>
                  <a:gd name="T17" fmla="*/ 63 h 71"/>
                  <a:gd name="T18" fmla="*/ 98 w 103"/>
                  <a:gd name="T19" fmla="*/ 64 h 71"/>
                  <a:gd name="T20" fmla="*/ 97 w 103"/>
                  <a:gd name="T21" fmla="*/ 63 h 71"/>
                  <a:gd name="T22" fmla="*/ 97 w 103"/>
                  <a:gd name="T23" fmla="*/ 18 h 71"/>
                  <a:gd name="T24" fmla="*/ 93 w 103"/>
                  <a:gd name="T25" fmla="*/ 14 h 71"/>
                  <a:gd name="T26" fmla="*/ 76 w 103"/>
                  <a:gd name="T27" fmla="*/ 35 h 71"/>
                  <a:gd name="T28" fmla="*/ 68 w 103"/>
                  <a:gd name="T29" fmla="*/ 63 h 71"/>
                  <a:gd name="T30" fmla="*/ 68 w 103"/>
                  <a:gd name="T31" fmla="*/ 63 h 71"/>
                  <a:gd name="T32" fmla="*/ 59 w 103"/>
                  <a:gd name="T33" fmla="*/ 69 h 71"/>
                  <a:gd name="T34" fmla="*/ 28 w 103"/>
                  <a:gd name="T35" fmla="*/ 71 h 71"/>
                  <a:gd name="T36" fmla="*/ 0 w 103"/>
                  <a:gd name="T37" fmla="*/ 66 h 71"/>
                  <a:gd name="T38" fmla="*/ 0 w 103"/>
                  <a:gd name="T39" fmla="*/ 65 h 71"/>
                  <a:gd name="T40" fmla="*/ 28 w 103"/>
                  <a:gd name="T41" fmla="*/ 6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 h="71">
                    <a:moveTo>
                      <a:pt x="28" y="69"/>
                    </a:moveTo>
                    <a:cubicBezTo>
                      <a:pt x="31" y="70"/>
                      <a:pt x="38" y="70"/>
                      <a:pt x="49" y="69"/>
                    </a:cubicBezTo>
                    <a:cubicBezTo>
                      <a:pt x="59" y="68"/>
                      <a:pt x="64" y="66"/>
                      <a:pt x="66" y="63"/>
                    </a:cubicBezTo>
                    <a:cubicBezTo>
                      <a:pt x="68" y="59"/>
                      <a:pt x="73" y="36"/>
                      <a:pt x="76" y="28"/>
                    </a:cubicBezTo>
                    <a:cubicBezTo>
                      <a:pt x="80" y="21"/>
                      <a:pt x="88" y="13"/>
                      <a:pt x="92" y="10"/>
                    </a:cubicBezTo>
                    <a:cubicBezTo>
                      <a:pt x="96" y="6"/>
                      <a:pt x="103" y="0"/>
                      <a:pt x="103" y="0"/>
                    </a:cubicBezTo>
                    <a:cubicBezTo>
                      <a:pt x="103" y="0"/>
                      <a:pt x="101" y="8"/>
                      <a:pt x="100" y="21"/>
                    </a:cubicBezTo>
                    <a:cubicBezTo>
                      <a:pt x="99" y="34"/>
                      <a:pt x="100" y="47"/>
                      <a:pt x="100" y="54"/>
                    </a:cubicBezTo>
                    <a:cubicBezTo>
                      <a:pt x="101" y="61"/>
                      <a:pt x="101" y="63"/>
                      <a:pt x="101" y="63"/>
                    </a:cubicBezTo>
                    <a:cubicBezTo>
                      <a:pt x="98" y="64"/>
                      <a:pt x="98" y="64"/>
                      <a:pt x="98" y="64"/>
                    </a:cubicBezTo>
                    <a:cubicBezTo>
                      <a:pt x="97" y="63"/>
                      <a:pt x="97" y="63"/>
                      <a:pt x="97" y="63"/>
                    </a:cubicBezTo>
                    <a:cubicBezTo>
                      <a:pt x="97" y="63"/>
                      <a:pt x="97" y="29"/>
                      <a:pt x="97" y="18"/>
                    </a:cubicBezTo>
                    <a:cubicBezTo>
                      <a:pt x="97" y="18"/>
                      <a:pt x="98" y="13"/>
                      <a:pt x="93" y="14"/>
                    </a:cubicBezTo>
                    <a:cubicBezTo>
                      <a:pt x="89" y="15"/>
                      <a:pt x="82" y="20"/>
                      <a:pt x="76" y="35"/>
                    </a:cubicBezTo>
                    <a:cubicBezTo>
                      <a:pt x="71" y="49"/>
                      <a:pt x="70" y="59"/>
                      <a:pt x="68" y="63"/>
                    </a:cubicBezTo>
                    <a:cubicBezTo>
                      <a:pt x="68" y="63"/>
                      <a:pt x="68" y="63"/>
                      <a:pt x="68" y="63"/>
                    </a:cubicBezTo>
                    <a:cubicBezTo>
                      <a:pt x="67" y="65"/>
                      <a:pt x="65" y="68"/>
                      <a:pt x="59" y="69"/>
                    </a:cubicBezTo>
                    <a:cubicBezTo>
                      <a:pt x="53" y="71"/>
                      <a:pt x="37" y="71"/>
                      <a:pt x="28" y="71"/>
                    </a:cubicBezTo>
                    <a:cubicBezTo>
                      <a:pt x="19" y="70"/>
                      <a:pt x="1" y="67"/>
                      <a:pt x="0" y="66"/>
                    </a:cubicBezTo>
                    <a:cubicBezTo>
                      <a:pt x="0" y="66"/>
                      <a:pt x="0" y="65"/>
                      <a:pt x="0" y="65"/>
                    </a:cubicBezTo>
                    <a:cubicBezTo>
                      <a:pt x="2" y="66"/>
                      <a:pt x="24" y="69"/>
                      <a:pt x="28" y="69"/>
                    </a:cubicBezTo>
                    <a:close/>
                  </a:path>
                </a:pathLst>
              </a:custGeom>
              <a:solidFill>
                <a:srgbClr val="0201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96" name="ïŝḻîḓê">
                <a:extLst>
                  <a:ext uri="{FF2B5EF4-FFF2-40B4-BE49-F238E27FC236}">
                    <a16:creationId xmlns:a16="http://schemas.microsoft.com/office/drawing/2014/main" id="{11F598C4-FA7D-41BF-AF1B-4CF2AC2737EA}"/>
                  </a:ext>
                </a:extLst>
              </p:cNvPr>
              <p:cNvSpPr/>
              <p:nvPr/>
            </p:nvSpPr>
            <p:spPr bwMode="auto">
              <a:xfrm>
                <a:off x="4094163" y="4395788"/>
                <a:ext cx="225425" cy="293688"/>
              </a:xfrm>
              <a:custGeom>
                <a:avLst/>
                <a:gdLst>
                  <a:gd name="T0" fmla="*/ 60 w 60"/>
                  <a:gd name="T1" fmla="*/ 1 h 78"/>
                  <a:gd name="T2" fmla="*/ 56 w 60"/>
                  <a:gd name="T3" fmla="*/ 5 h 78"/>
                  <a:gd name="T4" fmla="*/ 42 w 60"/>
                  <a:gd name="T5" fmla="*/ 40 h 78"/>
                  <a:gd name="T6" fmla="*/ 25 w 60"/>
                  <a:gd name="T7" fmla="*/ 75 h 78"/>
                  <a:gd name="T8" fmla="*/ 7 w 60"/>
                  <a:gd name="T9" fmla="*/ 78 h 78"/>
                  <a:gd name="T10" fmla="*/ 3 w 60"/>
                  <a:gd name="T11" fmla="*/ 75 h 78"/>
                  <a:gd name="T12" fmla="*/ 6 w 60"/>
                  <a:gd name="T13" fmla="*/ 74 h 78"/>
                  <a:gd name="T14" fmla="*/ 14 w 60"/>
                  <a:gd name="T15" fmla="*/ 73 h 78"/>
                  <a:gd name="T16" fmla="*/ 23 w 60"/>
                  <a:gd name="T17" fmla="*/ 70 h 78"/>
                  <a:gd name="T18" fmla="*/ 28 w 60"/>
                  <a:gd name="T19" fmla="*/ 64 h 78"/>
                  <a:gd name="T20" fmla="*/ 31 w 60"/>
                  <a:gd name="T21" fmla="*/ 54 h 78"/>
                  <a:gd name="T22" fmla="*/ 34 w 60"/>
                  <a:gd name="T23" fmla="*/ 44 h 78"/>
                  <a:gd name="T24" fmla="*/ 39 w 60"/>
                  <a:gd name="T25" fmla="*/ 32 h 78"/>
                  <a:gd name="T26" fmla="*/ 44 w 60"/>
                  <a:gd name="T27" fmla="*/ 21 h 78"/>
                  <a:gd name="T28" fmla="*/ 49 w 60"/>
                  <a:gd name="T29" fmla="*/ 13 h 78"/>
                  <a:gd name="T30" fmla="*/ 52 w 60"/>
                  <a:gd name="T31" fmla="*/ 7 h 78"/>
                  <a:gd name="T32" fmla="*/ 55 w 60"/>
                  <a:gd name="T33" fmla="*/ 3 h 78"/>
                  <a:gd name="T34" fmla="*/ 58 w 60"/>
                  <a:gd name="T35" fmla="*/ 1 h 78"/>
                  <a:gd name="T36" fmla="*/ 60 w 60"/>
                  <a:gd name="T37"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78">
                    <a:moveTo>
                      <a:pt x="60" y="1"/>
                    </a:moveTo>
                    <a:cubicBezTo>
                      <a:pt x="60" y="1"/>
                      <a:pt x="59" y="0"/>
                      <a:pt x="56" y="5"/>
                    </a:cubicBezTo>
                    <a:cubicBezTo>
                      <a:pt x="54" y="10"/>
                      <a:pt x="48" y="22"/>
                      <a:pt x="42" y="40"/>
                    </a:cubicBezTo>
                    <a:cubicBezTo>
                      <a:pt x="36" y="58"/>
                      <a:pt x="32" y="71"/>
                      <a:pt x="25" y="75"/>
                    </a:cubicBezTo>
                    <a:cubicBezTo>
                      <a:pt x="17" y="78"/>
                      <a:pt x="9" y="78"/>
                      <a:pt x="7" y="78"/>
                    </a:cubicBezTo>
                    <a:cubicBezTo>
                      <a:pt x="3" y="77"/>
                      <a:pt x="0" y="76"/>
                      <a:pt x="3" y="75"/>
                    </a:cubicBezTo>
                    <a:cubicBezTo>
                      <a:pt x="3" y="75"/>
                      <a:pt x="3" y="74"/>
                      <a:pt x="6" y="74"/>
                    </a:cubicBezTo>
                    <a:cubicBezTo>
                      <a:pt x="9" y="74"/>
                      <a:pt x="11" y="74"/>
                      <a:pt x="14" y="73"/>
                    </a:cubicBezTo>
                    <a:cubicBezTo>
                      <a:pt x="17" y="73"/>
                      <a:pt x="20" y="72"/>
                      <a:pt x="23" y="70"/>
                    </a:cubicBezTo>
                    <a:cubicBezTo>
                      <a:pt x="24" y="69"/>
                      <a:pt x="26" y="68"/>
                      <a:pt x="28" y="64"/>
                    </a:cubicBezTo>
                    <a:cubicBezTo>
                      <a:pt x="30" y="60"/>
                      <a:pt x="30" y="56"/>
                      <a:pt x="31" y="54"/>
                    </a:cubicBezTo>
                    <a:cubicBezTo>
                      <a:pt x="32" y="53"/>
                      <a:pt x="33" y="47"/>
                      <a:pt x="34" y="44"/>
                    </a:cubicBezTo>
                    <a:cubicBezTo>
                      <a:pt x="36" y="40"/>
                      <a:pt x="37" y="35"/>
                      <a:pt x="39" y="32"/>
                    </a:cubicBezTo>
                    <a:cubicBezTo>
                      <a:pt x="40" y="29"/>
                      <a:pt x="42" y="24"/>
                      <a:pt x="44" y="21"/>
                    </a:cubicBezTo>
                    <a:cubicBezTo>
                      <a:pt x="45" y="19"/>
                      <a:pt x="47" y="15"/>
                      <a:pt x="49" y="13"/>
                    </a:cubicBezTo>
                    <a:cubicBezTo>
                      <a:pt x="50" y="10"/>
                      <a:pt x="51" y="8"/>
                      <a:pt x="52" y="7"/>
                    </a:cubicBezTo>
                    <a:cubicBezTo>
                      <a:pt x="53" y="6"/>
                      <a:pt x="54" y="4"/>
                      <a:pt x="55" y="3"/>
                    </a:cubicBezTo>
                    <a:cubicBezTo>
                      <a:pt x="56" y="2"/>
                      <a:pt x="57" y="1"/>
                      <a:pt x="58" y="1"/>
                    </a:cubicBezTo>
                    <a:cubicBezTo>
                      <a:pt x="59" y="0"/>
                      <a:pt x="60" y="1"/>
                      <a:pt x="60" y="1"/>
                    </a:cubicBezTo>
                    <a:close/>
                  </a:path>
                </a:pathLst>
              </a:custGeom>
              <a:solidFill>
                <a:srgbClr val="AF198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97" name="î$ľîďè">
                <a:extLst>
                  <a:ext uri="{FF2B5EF4-FFF2-40B4-BE49-F238E27FC236}">
                    <a16:creationId xmlns:a16="http://schemas.microsoft.com/office/drawing/2014/main" id="{635A34D6-CAED-45A1-BDD7-41C09DE5D22C}"/>
                  </a:ext>
                </a:extLst>
              </p:cNvPr>
              <p:cNvSpPr/>
              <p:nvPr/>
            </p:nvSpPr>
            <p:spPr bwMode="auto">
              <a:xfrm>
                <a:off x="4033838" y="3733800"/>
                <a:ext cx="379412" cy="327025"/>
              </a:xfrm>
              <a:custGeom>
                <a:avLst/>
                <a:gdLst>
                  <a:gd name="T0" fmla="*/ 39 w 101"/>
                  <a:gd name="T1" fmla="*/ 82 h 87"/>
                  <a:gd name="T2" fmla="*/ 48 w 101"/>
                  <a:gd name="T3" fmla="*/ 87 h 87"/>
                  <a:gd name="T4" fmla="*/ 76 w 101"/>
                  <a:gd name="T5" fmla="*/ 86 h 87"/>
                  <a:gd name="T6" fmla="*/ 101 w 101"/>
                  <a:gd name="T7" fmla="*/ 80 h 87"/>
                  <a:gd name="T8" fmla="*/ 98 w 101"/>
                  <a:gd name="T9" fmla="*/ 75 h 87"/>
                  <a:gd name="T10" fmla="*/ 77 w 101"/>
                  <a:gd name="T11" fmla="*/ 67 h 87"/>
                  <a:gd name="T12" fmla="*/ 72 w 101"/>
                  <a:gd name="T13" fmla="*/ 64 h 87"/>
                  <a:gd name="T14" fmla="*/ 61 w 101"/>
                  <a:gd name="T15" fmla="*/ 64 h 87"/>
                  <a:gd name="T16" fmla="*/ 46 w 101"/>
                  <a:gd name="T17" fmla="*/ 50 h 87"/>
                  <a:gd name="T18" fmla="*/ 30 w 101"/>
                  <a:gd name="T19" fmla="*/ 15 h 87"/>
                  <a:gd name="T20" fmla="*/ 17 w 101"/>
                  <a:gd name="T21" fmla="*/ 0 h 87"/>
                  <a:gd name="T22" fmla="*/ 15 w 101"/>
                  <a:gd name="T23" fmla="*/ 0 h 87"/>
                  <a:gd name="T24" fmla="*/ 4 w 101"/>
                  <a:gd name="T25" fmla="*/ 11 h 87"/>
                  <a:gd name="T26" fmla="*/ 1 w 101"/>
                  <a:gd name="T27" fmla="*/ 25 h 87"/>
                  <a:gd name="T28" fmla="*/ 7 w 101"/>
                  <a:gd name="T29" fmla="*/ 31 h 87"/>
                  <a:gd name="T30" fmla="*/ 22 w 101"/>
                  <a:gd name="T31" fmla="*/ 44 h 87"/>
                  <a:gd name="T32" fmla="*/ 32 w 101"/>
                  <a:gd name="T33" fmla="*/ 61 h 87"/>
                  <a:gd name="T34" fmla="*/ 39 w 101"/>
                  <a:gd name="T35" fmla="*/ 8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 h="87">
                    <a:moveTo>
                      <a:pt x="39" y="82"/>
                    </a:moveTo>
                    <a:cubicBezTo>
                      <a:pt x="39" y="82"/>
                      <a:pt x="41" y="86"/>
                      <a:pt x="48" y="87"/>
                    </a:cubicBezTo>
                    <a:cubicBezTo>
                      <a:pt x="54" y="87"/>
                      <a:pt x="69" y="87"/>
                      <a:pt x="76" y="86"/>
                    </a:cubicBezTo>
                    <a:cubicBezTo>
                      <a:pt x="91" y="83"/>
                      <a:pt x="95" y="82"/>
                      <a:pt x="101" y="80"/>
                    </a:cubicBezTo>
                    <a:cubicBezTo>
                      <a:pt x="101" y="80"/>
                      <a:pt x="101" y="77"/>
                      <a:pt x="98" y="75"/>
                    </a:cubicBezTo>
                    <a:cubicBezTo>
                      <a:pt x="95" y="73"/>
                      <a:pt x="80" y="67"/>
                      <a:pt x="77" y="67"/>
                    </a:cubicBezTo>
                    <a:cubicBezTo>
                      <a:pt x="75" y="66"/>
                      <a:pt x="73" y="64"/>
                      <a:pt x="72" y="64"/>
                    </a:cubicBezTo>
                    <a:cubicBezTo>
                      <a:pt x="71" y="64"/>
                      <a:pt x="65" y="64"/>
                      <a:pt x="61" y="64"/>
                    </a:cubicBezTo>
                    <a:cubicBezTo>
                      <a:pt x="56" y="63"/>
                      <a:pt x="51" y="63"/>
                      <a:pt x="46" y="50"/>
                    </a:cubicBezTo>
                    <a:cubicBezTo>
                      <a:pt x="41" y="36"/>
                      <a:pt x="35" y="24"/>
                      <a:pt x="30" y="15"/>
                    </a:cubicBezTo>
                    <a:cubicBezTo>
                      <a:pt x="24" y="7"/>
                      <a:pt x="19" y="0"/>
                      <a:pt x="17" y="0"/>
                    </a:cubicBezTo>
                    <a:cubicBezTo>
                      <a:pt x="17" y="0"/>
                      <a:pt x="16" y="0"/>
                      <a:pt x="15" y="0"/>
                    </a:cubicBezTo>
                    <a:cubicBezTo>
                      <a:pt x="15" y="0"/>
                      <a:pt x="8" y="5"/>
                      <a:pt x="4" y="11"/>
                    </a:cubicBezTo>
                    <a:cubicBezTo>
                      <a:pt x="1" y="17"/>
                      <a:pt x="0" y="22"/>
                      <a:pt x="1" y="25"/>
                    </a:cubicBezTo>
                    <a:cubicBezTo>
                      <a:pt x="2" y="27"/>
                      <a:pt x="4" y="29"/>
                      <a:pt x="7" y="31"/>
                    </a:cubicBezTo>
                    <a:cubicBezTo>
                      <a:pt x="10" y="33"/>
                      <a:pt x="20" y="41"/>
                      <a:pt x="22" y="44"/>
                    </a:cubicBezTo>
                    <a:cubicBezTo>
                      <a:pt x="25" y="48"/>
                      <a:pt x="29" y="53"/>
                      <a:pt x="32" y="61"/>
                    </a:cubicBezTo>
                    <a:cubicBezTo>
                      <a:pt x="35" y="70"/>
                      <a:pt x="38" y="80"/>
                      <a:pt x="39" y="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98" name="íş1ïďê">
                <a:extLst>
                  <a:ext uri="{FF2B5EF4-FFF2-40B4-BE49-F238E27FC236}">
                    <a16:creationId xmlns:a16="http://schemas.microsoft.com/office/drawing/2014/main" id="{BDE4F892-2D51-4EE5-AEAB-CD6872675FA9}"/>
                  </a:ext>
                </a:extLst>
              </p:cNvPr>
              <p:cNvSpPr/>
              <p:nvPr/>
            </p:nvSpPr>
            <p:spPr bwMode="auto">
              <a:xfrm>
                <a:off x="4041775" y="3835400"/>
                <a:ext cx="371475" cy="233363"/>
              </a:xfrm>
              <a:custGeom>
                <a:avLst/>
                <a:gdLst>
                  <a:gd name="T0" fmla="*/ 74 w 99"/>
                  <a:gd name="T1" fmla="*/ 59 h 62"/>
                  <a:gd name="T2" fmla="*/ 55 w 99"/>
                  <a:gd name="T3" fmla="*/ 60 h 62"/>
                  <a:gd name="T4" fmla="*/ 38 w 99"/>
                  <a:gd name="T5" fmla="*/ 55 h 62"/>
                  <a:gd name="T6" fmla="*/ 27 w 99"/>
                  <a:gd name="T7" fmla="*/ 24 h 62"/>
                  <a:gd name="T8" fmla="*/ 11 w 99"/>
                  <a:gd name="T9" fmla="*/ 8 h 62"/>
                  <a:gd name="T10" fmla="*/ 0 w 99"/>
                  <a:gd name="T11" fmla="*/ 0 h 62"/>
                  <a:gd name="T12" fmla="*/ 4 w 99"/>
                  <a:gd name="T13" fmla="*/ 19 h 62"/>
                  <a:gd name="T14" fmla="*/ 6 w 99"/>
                  <a:gd name="T15" fmla="*/ 50 h 62"/>
                  <a:gd name="T16" fmla="*/ 6 w 99"/>
                  <a:gd name="T17" fmla="*/ 58 h 62"/>
                  <a:gd name="T18" fmla="*/ 9 w 99"/>
                  <a:gd name="T19" fmla="*/ 58 h 62"/>
                  <a:gd name="T20" fmla="*/ 10 w 99"/>
                  <a:gd name="T21" fmla="*/ 57 h 62"/>
                  <a:gd name="T22" fmla="*/ 7 w 99"/>
                  <a:gd name="T23" fmla="*/ 16 h 62"/>
                  <a:gd name="T24" fmla="*/ 10 w 99"/>
                  <a:gd name="T25" fmla="*/ 12 h 62"/>
                  <a:gd name="T26" fmla="*/ 27 w 99"/>
                  <a:gd name="T27" fmla="*/ 30 h 62"/>
                  <a:gd name="T28" fmla="*/ 37 w 99"/>
                  <a:gd name="T29" fmla="*/ 55 h 62"/>
                  <a:gd name="T30" fmla="*/ 37 w 99"/>
                  <a:gd name="T31" fmla="*/ 55 h 62"/>
                  <a:gd name="T32" fmla="*/ 45 w 99"/>
                  <a:gd name="T33" fmla="*/ 61 h 62"/>
                  <a:gd name="T34" fmla="*/ 74 w 99"/>
                  <a:gd name="T35" fmla="*/ 60 h 62"/>
                  <a:gd name="T36" fmla="*/ 99 w 99"/>
                  <a:gd name="T37" fmla="*/ 54 h 62"/>
                  <a:gd name="T38" fmla="*/ 99 w 99"/>
                  <a:gd name="T39" fmla="*/ 53 h 62"/>
                  <a:gd name="T40" fmla="*/ 74 w 99"/>
                  <a:gd name="T41"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9" h="62">
                    <a:moveTo>
                      <a:pt x="74" y="59"/>
                    </a:moveTo>
                    <a:cubicBezTo>
                      <a:pt x="71" y="59"/>
                      <a:pt x="65" y="60"/>
                      <a:pt x="55" y="60"/>
                    </a:cubicBezTo>
                    <a:cubicBezTo>
                      <a:pt x="45" y="60"/>
                      <a:pt x="41" y="58"/>
                      <a:pt x="38" y="55"/>
                    </a:cubicBezTo>
                    <a:cubicBezTo>
                      <a:pt x="36" y="52"/>
                      <a:pt x="31" y="31"/>
                      <a:pt x="27" y="24"/>
                    </a:cubicBezTo>
                    <a:cubicBezTo>
                      <a:pt x="23" y="17"/>
                      <a:pt x="15" y="11"/>
                      <a:pt x="11" y="8"/>
                    </a:cubicBezTo>
                    <a:cubicBezTo>
                      <a:pt x="7" y="5"/>
                      <a:pt x="0" y="0"/>
                      <a:pt x="0" y="0"/>
                    </a:cubicBezTo>
                    <a:cubicBezTo>
                      <a:pt x="0" y="0"/>
                      <a:pt x="3" y="7"/>
                      <a:pt x="4" y="19"/>
                    </a:cubicBezTo>
                    <a:cubicBezTo>
                      <a:pt x="6" y="30"/>
                      <a:pt x="6" y="43"/>
                      <a:pt x="6" y="50"/>
                    </a:cubicBezTo>
                    <a:cubicBezTo>
                      <a:pt x="6" y="56"/>
                      <a:pt x="6" y="58"/>
                      <a:pt x="6" y="58"/>
                    </a:cubicBezTo>
                    <a:cubicBezTo>
                      <a:pt x="9" y="58"/>
                      <a:pt x="9" y="58"/>
                      <a:pt x="9" y="58"/>
                    </a:cubicBezTo>
                    <a:cubicBezTo>
                      <a:pt x="10" y="57"/>
                      <a:pt x="10" y="57"/>
                      <a:pt x="10" y="57"/>
                    </a:cubicBezTo>
                    <a:cubicBezTo>
                      <a:pt x="10" y="57"/>
                      <a:pt x="8" y="26"/>
                      <a:pt x="7" y="16"/>
                    </a:cubicBezTo>
                    <a:cubicBezTo>
                      <a:pt x="7" y="16"/>
                      <a:pt x="6" y="11"/>
                      <a:pt x="10" y="12"/>
                    </a:cubicBezTo>
                    <a:cubicBezTo>
                      <a:pt x="14" y="13"/>
                      <a:pt x="21" y="16"/>
                      <a:pt x="27" y="30"/>
                    </a:cubicBezTo>
                    <a:cubicBezTo>
                      <a:pt x="33" y="43"/>
                      <a:pt x="34" y="52"/>
                      <a:pt x="37" y="55"/>
                    </a:cubicBezTo>
                    <a:cubicBezTo>
                      <a:pt x="37" y="55"/>
                      <a:pt x="37" y="55"/>
                      <a:pt x="37" y="55"/>
                    </a:cubicBezTo>
                    <a:cubicBezTo>
                      <a:pt x="37" y="57"/>
                      <a:pt x="39" y="60"/>
                      <a:pt x="45" y="61"/>
                    </a:cubicBezTo>
                    <a:cubicBezTo>
                      <a:pt x="51" y="62"/>
                      <a:pt x="66" y="61"/>
                      <a:pt x="74" y="60"/>
                    </a:cubicBezTo>
                    <a:cubicBezTo>
                      <a:pt x="82" y="59"/>
                      <a:pt x="98" y="55"/>
                      <a:pt x="99" y="54"/>
                    </a:cubicBezTo>
                    <a:cubicBezTo>
                      <a:pt x="99" y="54"/>
                      <a:pt x="99" y="53"/>
                      <a:pt x="99" y="53"/>
                    </a:cubicBezTo>
                    <a:cubicBezTo>
                      <a:pt x="97" y="54"/>
                      <a:pt x="77" y="58"/>
                      <a:pt x="74" y="59"/>
                    </a:cubicBezTo>
                    <a:close/>
                  </a:path>
                </a:pathLst>
              </a:custGeom>
              <a:solidFill>
                <a:srgbClr val="0201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099" name="íṩlîde">
                <a:extLst>
                  <a:ext uri="{FF2B5EF4-FFF2-40B4-BE49-F238E27FC236}">
                    <a16:creationId xmlns:a16="http://schemas.microsoft.com/office/drawing/2014/main" id="{CBBCA62D-BE2A-4A2B-B377-F5C69A492F74}"/>
                  </a:ext>
                </a:extLst>
              </p:cNvPr>
              <p:cNvSpPr/>
              <p:nvPr/>
            </p:nvSpPr>
            <p:spPr bwMode="auto">
              <a:xfrm>
                <a:off x="4090988" y="3730625"/>
                <a:ext cx="225425" cy="258763"/>
              </a:xfrm>
              <a:custGeom>
                <a:avLst/>
                <a:gdLst>
                  <a:gd name="T0" fmla="*/ 0 w 60"/>
                  <a:gd name="T1" fmla="*/ 1 h 69"/>
                  <a:gd name="T2" fmla="*/ 4 w 60"/>
                  <a:gd name="T3" fmla="*/ 5 h 69"/>
                  <a:gd name="T4" fmla="*/ 19 w 60"/>
                  <a:gd name="T5" fmla="*/ 36 h 69"/>
                  <a:gd name="T6" fmla="*/ 37 w 60"/>
                  <a:gd name="T7" fmla="*/ 67 h 69"/>
                  <a:gd name="T8" fmla="*/ 54 w 60"/>
                  <a:gd name="T9" fmla="*/ 68 h 69"/>
                  <a:gd name="T10" fmla="*/ 57 w 60"/>
                  <a:gd name="T11" fmla="*/ 65 h 69"/>
                  <a:gd name="T12" fmla="*/ 54 w 60"/>
                  <a:gd name="T13" fmla="*/ 65 h 69"/>
                  <a:gd name="T14" fmla="*/ 47 w 60"/>
                  <a:gd name="T15" fmla="*/ 65 h 69"/>
                  <a:gd name="T16" fmla="*/ 39 w 60"/>
                  <a:gd name="T17" fmla="*/ 62 h 69"/>
                  <a:gd name="T18" fmla="*/ 34 w 60"/>
                  <a:gd name="T19" fmla="*/ 57 h 69"/>
                  <a:gd name="T20" fmla="*/ 30 w 60"/>
                  <a:gd name="T21" fmla="*/ 48 h 69"/>
                  <a:gd name="T22" fmla="*/ 26 w 60"/>
                  <a:gd name="T23" fmla="*/ 39 h 69"/>
                  <a:gd name="T24" fmla="*/ 21 w 60"/>
                  <a:gd name="T25" fmla="*/ 28 h 69"/>
                  <a:gd name="T26" fmla="*/ 16 w 60"/>
                  <a:gd name="T27" fmla="*/ 19 h 69"/>
                  <a:gd name="T28" fmla="*/ 11 w 60"/>
                  <a:gd name="T29" fmla="*/ 11 h 69"/>
                  <a:gd name="T30" fmla="*/ 8 w 60"/>
                  <a:gd name="T31" fmla="*/ 6 h 69"/>
                  <a:gd name="T32" fmla="*/ 4 w 60"/>
                  <a:gd name="T33" fmla="*/ 2 h 69"/>
                  <a:gd name="T34" fmla="*/ 2 w 60"/>
                  <a:gd name="T35" fmla="*/ 1 h 69"/>
                  <a:gd name="T36" fmla="*/ 0 w 60"/>
                  <a:gd name="T37"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69">
                    <a:moveTo>
                      <a:pt x="0" y="1"/>
                    </a:moveTo>
                    <a:cubicBezTo>
                      <a:pt x="0" y="1"/>
                      <a:pt x="1" y="0"/>
                      <a:pt x="4" y="5"/>
                    </a:cubicBezTo>
                    <a:cubicBezTo>
                      <a:pt x="6" y="9"/>
                      <a:pt x="13" y="20"/>
                      <a:pt x="19" y="36"/>
                    </a:cubicBezTo>
                    <a:cubicBezTo>
                      <a:pt x="25" y="52"/>
                      <a:pt x="30" y="64"/>
                      <a:pt x="37" y="67"/>
                    </a:cubicBezTo>
                    <a:cubicBezTo>
                      <a:pt x="44" y="69"/>
                      <a:pt x="52" y="69"/>
                      <a:pt x="54" y="68"/>
                    </a:cubicBezTo>
                    <a:cubicBezTo>
                      <a:pt x="58" y="68"/>
                      <a:pt x="60" y="66"/>
                      <a:pt x="57" y="65"/>
                    </a:cubicBezTo>
                    <a:cubicBezTo>
                      <a:pt x="57" y="65"/>
                      <a:pt x="57" y="65"/>
                      <a:pt x="54" y="65"/>
                    </a:cubicBezTo>
                    <a:cubicBezTo>
                      <a:pt x="52" y="65"/>
                      <a:pt x="50" y="65"/>
                      <a:pt x="47" y="65"/>
                    </a:cubicBezTo>
                    <a:cubicBezTo>
                      <a:pt x="44" y="64"/>
                      <a:pt x="41" y="64"/>
                      <a:pt x="39" y="62"/>
                    </a:cubicBezTo>
                    <a:cubicBezTo>
                      <a:pt x="37" y="61"/>
                      <a:pt x="36" y="60"/>
                      <a:pt x="34" y="57"/>
                    </a:cubicBezTo>
                    <a:cubicBezTo>
                      <a:pt x="32" y="53"/>
                      <a:pt x="31" y="50"/>
                      <a:pt x="30" y="48"/>
                    </a:cubicBezTo>
                    <a:cubicBezTo>
                      <a:pt x="29" y="47"/>
                      <a:pt x="28" y="42"/>
                      <a:pt x="26" y="39"/>
                    </a:cubicBezTo>
                    <a:cubicBezTo>
                      <a:pt x="25" y="36"/>
                      <a:pt x="23" y="31"/>
                      <a:pt x="21" y="28"/>
                    </a:cubicBezTo>
                    <a:cubicBezTo>
                      <a:pt x="20" y="25"/>
                      <a:pt x="18" y="21"/>
                      <a:pt x="16" y="19"/>
                    </a:cubicBezTo>
                    <a:cubicBezTo>
                      <a:pt x="15" y="16"/>
                      <a:pt x="13" y="13"/>
                      <a:pt x="11" y="11"/>
                    </a:cubicBezTo>
                    <a:cubicBezTo>
                      <a:pt x="10" y="9"/>
                      <a:pt x="8" y="7"/>
                      <a:pt x="8" y="6"/>
                    </a:cubicBezTo>
                    <a:cubicBezTo>
                      <a:pt x="7" y="5"/>
                      <a:pt x="5" y="3"/>
                      <a:pt x="4" y="2"/>
                    </a:cubicBezTo>
                    <a:cubicBezTo>
                      <a:pt x="3" y="1"/>
                      <a:pt x="3" y="1"/>
                      <a:pt x="2" y="1"/>
                    </a:cubicBezTo>
                    <a:cubicBezTo>
                      <a:pt x="1" y="0"/>
                      <a:pt x="0" y="1"/>
                      <a:pt x="0" y="1"/>
                    </a:cubicBezTo>
                    <a:close/>
                  </a:path>
                </a:pathLst>
              </a:custGeom>
              <a:solidFill>
                <a:srgbClr val="0201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00" name="îŝ1iďè">
                <a:extLst>
                  <a:ext uri="{FF2B5EF4-FFF2-40B4-BE49-F238E27FC236}">
                    <a16:creationId xmlns:a16="http://schemas.microsoft.com/office/drawing/2014/main" id="{38EB40DF-23F2-4E4B-B56A-AEE9323E53CD}"/>
                  </a:ext>
                </a:extLst>
              </p:cNvPr>
              <p:cNvSpPr/>
              <p:nvPr/>
            </p:nvSpPr>
            <p:spPr bwMode="auto">
              <a:xfrm>
                <a:off x="4533900" y="3733800"/>
                <a:ext cx="379412" cy="327025"/>
              </a:xfrm>
              <a:custGeom>
                <a:avLst/>
                <a:gdLst>
                  <a:gd name="T0" fmla="*/ 39 w 101"/>
                  <a:gd name="T1" fmla="*/ 82 h 87"/>
                  <a:gd name="T2" fmla="*/ 47 w 101"/>
                  <a:gd name="T3" fmla="*/ 87 h 87"/>
                  <a:gd name="T4" fmla="*/ 76 w 101"/>
                  <a:gd name="T5" fmla="*/ 86 h 87"/>
                  <a:gd name="T6" fmla="*/ 101 w 101"/>
                  <a:gd name="T7" fmla="*/ 80 h 87"/>
                  <a:gd name="T8" fmla="*/ 98 w 101"/>
                  <a:gd name="T9" fmla="*/ 75 h 87"/>
                  <a:gd name="T10" fmla="*/ 77 w 101"/>
                  <a:gd name="T11" fmla="*/ 67 h 87"/>
                  <a:gd name="T12" fmla="*/ 72 w 101"/>
                  <a:gd name="T13" fmla="*/ 64 h 87"/>
                  <a:gd name="T14" fmla="*/ 60 w 101"/>
                  <a:gd name="T15" fmla="*/ 64 h 87"/>
                  <a:gd name="T16" fmla="*/ 45 w 101"/>
                  <a:gd name="T17" fmla="*/ 50 h 87"/>
                  <a:gd name="T18" fmla="*/ 29 w 101"/>
                  <a:gd name="T19" fmla="*/ 15 h 87"/>
                  <a:gd name="T20" fmla="*/ 16 w 101"/>
                  <a:gd name="T21" fmla="*/ 0 h 87"/>
                  <a:gd name="T22" fmla="*/ 15 w 101"/>
                  <a:gd name="T23" fmla="*/ 0 h 87"/>
                  <a:gd name="T24" fmla="*/ 4 w 101"/>
                  <a:gd name="T25" fmla="*/ 11 h 87"/>
                  <a:gd name="T26" fmla="*/ 1 w 101"/>
                  <a:gd name="T27" fmla="*/ 25 h 87"/>
                  <a:gd name="T28" fmla="*/ 6 w 101"/>
                  <a:gd name="T29" fmla="*/ 31 h 87"/>
                  <a:gd name="T30" fmla="*/ 22 w 101"/>
                  <a:gd name="T31" fmla="*/ 44 h 87"/>
                  <a:gd name="T32" fmla="*/ 31 w 101"/>
                  <a:gd name="T33" fmla="*/ 61 h 87"/>
                  <a:gd name="T34" fmla="*/ 39 w 101"/>
                  <a:gd name="T35" fmla="*/ 8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 h="87">
                    <a:moveTo>
                      <a:pt x="39" y="82"/>
                    </a:moveTo>
                    <a:cubicBezTo>
                      <a:pt x="39" y="82"/>
                      <a:pt x="40" y="86"/>
                      <a:pt x="47" y="87"/>
                    </a:cubicBezTo>
                    <a:cubicBezTo>
                      <a:pt x="53" y="87"/>
                      <a:pt x="69" y="87"/>
                      <a:pt x="76" y="86"/>
                    </a:cubicBezTo>
                    <a:cubicBezTo>
                      <a:pt x="91" y="83"/>
                      <a:pt x="94" y="82"/>
                      <a:pt x="101" y="80"/>
                    </a:cubicBezTo>
                    <a:cubicBezTo>
                      <a:pt x="101" y="80"/>
                      <a:pt x="101" y="77"/>
                      <a:pt x="98" y="75"/>
                    </a:cubicBezTo>
                    <a:cubicBezTo>
                      <a:pt x="95" y="73"/>
                      <a:pt x="79" y="67"/>
                      <a:pt x="77" y="67"/>
                    </a:cubicBezTo>
                    <a:cubicBezTo>
                      <a:pt x="74" y="66"/>
                      <a:pt x="73" y="64"/>
                      <a:pt x="72" y="64"/>
                    </a:cubicBezTo>
                    <a:cubicBezTo>
                      <a:pt x="70" y="64"/>
                      <a:pt x="65" y="64"/>
                      <a:pt x="60" y="64"/>
                    </a:cubicBezTo>
                    <a:cubicBezTo>
                      <a:pt x="56" y="63"/>
                      <a:pt x="50" y="63"/>
                      <a:pt x="45" y="50"/>
                    </a:cubicBezTo>
                    <a:cubicBezTo>
                      <a:pt x="40" y="36"/>
                      <a:pt x="34" y="24"/>
                      <a:pt x="29" y="15"/>
                    </a:cubicBezTo>
                    <a:cubicBezTo>
                      <a:pt x="24" y="7"/>
                      <a:pt x="18" y="0"/>
                      <a:pt x="16" y="0"/>
                    </a:cubicBezTo>
                    <a:cubicBezTo>
                      <a:pt x="16" y="0"/>
                      <a:pt x="15" y="0"/>
                      <a:pt x="15" y="0"/>
                    </a:cubicBezTo>
                    <a:cubicBezTo>
                      <a:pt x="15" y="0"/>
                      <a:pt x="7" y="5"/>
                      <a:pt x="4" y="11"/>
                    </a:cubicBezTo>
                    <a:cubicBezTo>
                      <a:pt x="1" y="17"/>
                      <a:pt x="0" y="22"/>
                      <a:pt x="1" y="25"/>
                    </a:cubicBezTo>
                    <a:cubicBezTo>
                      <a:pt x="1" y="27"/>
                      <a:pt x="4" y="29"/>
                      <a:pt x="6" y="31"/>
                    </a:cubicBezTo>
                    <a:cubicBezTo>
                      <a:pt x="9" y="33"/>
                      <a:pt x="19" y="41"/>
                      <a:pt x="22" y="44"/>
                    </a:cubicBezTo>
                    <a:cubicBezTo>
                      <a:pt x="25" y="48"/>
                      <a:pt x="28" y="53"/>
                      <a:pt x="31" y="61"/>
                    </a:cubicBezTo>
                    <a:cubicBezTo>
                      <a:pt x="34" y="70"/>
                      <a:pt x="37" y="80"/>
                      <a:pt x="39" y="82"/>
                    </a:cubicBezTo>
                    <a:close/>
                  </a:path>
                </a:pathLst>
              </a:custGeom>
              <a:solidFill>
                <a:srgbClr val="F43A1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01" name="iśľïḋê">
                <a:extLst>
                  <a:ext uri="{FF2B5EF4-FFF2-40B4-BE49-F238E27FC236}">
                    <a16:creationId xmlns:a16="http://schemas.microsoft.com/office/drawing/2014/main" id="{3BB21868-1F2F-423C-8321-9CB79A632D5E}"/>
                  </a:ext>
                </a:extLst>
              </p:cNvPr>
              <p:cNvSpPr/>
              <p:nvPr/>
            </p:nvSpPr>
            <p:spPr bwMode="auto">
              <a:xfrm>
                <a:off x="4541838" y="3835400"/>
                <a:ext cx="371475" cy="233363"/>
              </a:xfrm>
              <a:custGeom>
                <a:avLst/>
                <a:gdLst>
                  <a:gd name="T0" fmla="*/ 73 w 99"/>
                  <a:gd name="T1" fmla="*/ 59 h 62"/>
                  <a:gd name="T2" fmla="*/ 54 w 99"/>
                  <a:gd name="T3" fmla="*/ 60 h 62"/>
                  <a:gd name="T4" fmla="*/ 38 w 99"/>
                  <a:gd name="T5" fmla="*/ 55 h 62"/>
                  <a:gd name="T6" fmla="*/ 26 w 99"/>
                  <a:gd name="T7" fmla="*/ 24 h 62"/>
                  <a:gd name="T8" fmla="*/ 11 w 99"/>
                  <a:gd name="T9" fmla="*/ 8 h 62"/>
                  <a:gd name="T10" fmla="*/ 0 w 99"/>
                  <a:gd name="T11" fmla="*/ 0 h 62"/>
                  <a:gd name="T12" fmla="*/ 4 w 99"/>
                  <a:gd name="T13" fmla="*/ 19 h 62"/>
                  <a:gd name="T14" fmla="*/ 5 w 99"/>
                  <a:gd name="T15" fmla="*/ 50 h 62"/>
                  <a:gd name="T16" fmla="*/ 5 w 99"/>
                  <a:gd name="T17" fmla="*/ 58 h 62"/>
                  <a:gd name="T18" fmla="*/ 9 w 99"/>
                  <a:gd name="T19" fmla="*/ 58 h 62"/>
                  <a:gd name="T20" fmla="*/ 9 w 99"/>
                  <a:gd name="T21" fmla="*/ 57 h 62"/>
                  <a:gd name="T22" fmla="*/ 6 w 99"/>
                  <a:gd name="T23" fmla="*/ 16 h 62"/>
                  <a:gd name="T24" fmla="*/ 9 w 99"/>
                  <a:gd name="T25" fmla="*/ 12 h 62"/>
                  <a:gd name="T26" fmla="*/ 26 w 99"/>
                  <a:gd name="T27" fmla="*/ 30 h 62"/>
                  <a:gd name="T28" fmla="*/ 36 w 99"/>
                  <a:gd name="T29" fmla="*/ 55 h 62"/>
                  <a:gd name="T30" fmla="*/ 36 w 99"/>
                  <a:gd name="T31" fmla="*/ 55 h 62"/>
                  <a:gd name="T32" fmla="*/ 44 w 99"/>
                  <a:gd name="T33" fmla="*/ 61 h 62"/>
                  <a:gd name="T34" fmla="*/ 73 w 99"/>
                  <a:gd name="T35" fmla="*/ 60 h 62"/>
                  <a:gd name="T36" fmla="*/ 98 w 99"/>
                  <a:gd name="T37" fmla="*/ 54 h 62"/>
                  <a:gd name="T38" fmla="*/ 99 w 99"/>
                  <a:gd name="T39" fmla="*/ 53 h 62"/>
                  <a:gd name="T40" fmla="*/ 73 w 99"/>
                  <a:gd name="T41"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9" h="62">
                    <a:moveTo>
                      <a:pt x="73" y="59"/>
                    </a:moveTo>
                    <a:cubicBezTo>
                      <a:pt x="70" y="59"/>
                      <a:pt x="64" y="60"/>
                      <a:pt x="54" y="60"/>
                    </a:cubicBezTo>
                    <a:cubicBezTo>
                      <a:pt x="44" y="60"/>
                      <a:pt x="40" y="58"/>
                      <a:pt x="38" y="55"/>
                    </a:cubicBezTo>
                    <a:cubicBezTo>
                      <a:pt x="36" y="52"/>
                      <a:pt x="30" y="31"/>
                      <a:pt x="26" y="24"/>
                    </a:cubicBezTo>
                    <a:cubicBezTo>
                      <a:pt x="22" y="17"/>
                      <a:pt x="15" y="11"/>
                      <a:pt x="11" y="8"/>
                    </a:cubicBezTo>
                    <a:cubicBezTo>
                      <a:pt x="7" y="5"/>
                      <a:pt x="0" y="0"/>
                      <a:pt x="0" y="0"/>
                    </a:cubicBezTo>
                    <a:cubicBezTo>
                      <a:pt x="0" y="0"/>
                      <a:pt x="2" y="7"/>
                      <a:pt x="4" y="19"/>
                    </a:cubicBezTo>
                    <a:cubicBezTo>
                      <a:pt x="5" y="30"/>
                      <a:pt x="5" y="43"/>
                      <a:pt x="5" y="50"/>
                    </a:cubicBezTo>
                    <a:cubicBezTo>
                      <a:pt x="5" y="56"/>
                      <a:pt x="5" y="58"/>
                      <a:pt x="5" y="58"/>
                    </a:cubicBezTo>
                    <a:cubicBezTo>
                      <a:pt x="9" y="58"/>
                      <a:pt x="9" y="58"/>
                      <a:pt x="9" y="58"/>
                    </a:cubicBezTo>
                    <a:cubicBezTo>
                      <a:pt x="9" y="57"/>
                      <a:pt x="9" y="57"/>
                      <a:pt x="9" y="57"/>
                    </a:cubicBezTo>
                    <a:cubicBezTo>
                      <a:pt x="9" y="57"/>
                      <a:pt x="7" y="26"/>
                      <a:pt x="6" y="16"/>
                    </a:cubicBezTo>
                    <a:cubicBezTo>
                      <a:pt x="6" y="16"/>
                      <a:pt x="5" y="11"/>
                      <a:pt x="9" y="12"/>
                    </a:cubicBezTo>
                    <a:cubicBezTo>
                      <a:pt x="13" y="13"/>
                      <a:pt x="20" y="16"/>
                      <a:pt x="26" y="30"/>
                    </a:cubicBezTo>
                    <a:cubicBezTo>
                      <a:pt x="32" y="43"/>
                      <a:pt x="33" y="52"/>
                      <a:pt x="36" y="55"/>
                    </a:cubicBezTo>
                    <a:cubicBezTo>
                      <a:pt x="36" y="55"/>
                      <a:pt x="36" y="55"/>
                      <a:pt x="36" y="55"/>
                    </a:cubicBezTo>
                    <a:cubicBezTo>
                      <a:pt x="37" y="57"/>
                      <a:pt x="39" y="60"/>
                      <a:pt x="44" y="61"/>
                    </a:cubicBezTo>
                    <a:cubicBezTo>
                      <a:pt x="50" y="62"/>
                      <a:pt x="65" y="61"/>
                      <a:pt x="73" y="60"/>
                    </a:cubicBezTo>
                    <a:cubicBezTo>
                      <a:pt x="82" y="59"/>
                      <a:pt x="98" y="55"/>
                      <a:pt x="98" y="54"/>
                    </a:cubicBezTo>
                    <a:cubicBezTo>
                      <a:pt x="99" y="54"/>
                      <a:pt x="99" y="53"/>
                      <a:pt x="99" y="53"/>
                    </a:cubicBezTo>
                    <a:cubicBezTo>
                      <a:pt x="97" y="54"/>
                      <a:pt x="76" y="58"/>
                      <a:pt x="73" y="59"/>
                    </a:cubicBezTo>
                    <a:close/>
                  </a:path>
                </a:pathLst>
              </a:custGeom>
              <a:solidFill>
                <a:srgbClr val="C1210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02" name="iślîḓe">
                <a:extLst>
                  <a:ext uri="{FF2B5EF4-FFF2-40B4-BE49-F238E27FC236}">
                    <a16:creationId xmlns:a16="http://schemas.microsoft.com/office/drawing/2014/main" id="{9760FE0C-F440-49C0-AB43-DD2E0030B6E0}"/>
                  </a:ext>
                </a:extLst>
              </p:cNvPr>
              <p:cNvSpPr/>
              <p:nvPr/>
            </p:nvSpPr>
            <p:spPr bwMode="auto">
              <a:xfrm>
                <a:off x="4589463" y="3730625"/>
                <a:ext cx="222250" cy="258763"/>
              </a:xfrm>
              <a:custGeom>
                <a:avLst/>
                <a:gdLst>
                  <a:gd name="T0" fmla="*/ 0 w 59"/>
                  <a:gd name="T1" fmla="*/ 1 h 69"/>
                  <a:gd name="T2" fmla="*/ 3 w 59"/>
                  <a:gd name="T3" fmla="*/ 5 h 69"/>
                  <a:gd name="T4" fmla="*/ 19 w 59"/>
                  <a:gd name="T5" fmla="*/ 36 h 69"/>
                  <a:gd name="T6" fmla="*/ 37 w 59"/>
                  <a:gd name="T7" fmla="*/ 67 h 69"/>
                  <a:gd name="T8" fmla="*/ 53 w 59"/>
                  <a:gd name="T9" fmla="*/ 68 h 69"/>
                  <a:gd name="T10" fmla="*/ 57 w 59"/>
                  <a:gd name="T11" fmla="*/ 65 h 69"/>
                  <a:gd name="T12" fmla="*/ 54 w 59"/>
                  <a:gd name="T13" fmla="*/ 65 h 69"/>
                  <a:gd name="T14" fmla="*/ 46 w 59"/>
                  <a:gd name="T15" fmla="*/ 65 h 69"/>
                  <a:gd name="T16" fmla="*/ 38 w 59"/>
                  <a:gd name="T17" fmla="*/ 62 h 69"/>
                  <a:gd name="T18" fmla="*/ 33 w 59"/>
                  <a:gd name="T19" fmla="*/ 57 h 69"/>
                  <a:gd name="T20" fmla="*/ 29 w 59"/>
                  <a:gd name="T21" fmla="*/ 48 h 69"/>
                  <a:gd name="T22" fmla="*/ 26 w 59"/>
                  <a:gd name="T23" fmla="*/ 39 h 69"/>
                  <a:gd name="T24" fmla="*/ 21 w 59"/>
                  <a:gd name="T25" fmla="*/ 28 h 69"/>
                  <a:gd name="T26" fmla="*/ 16 w 59"/>
                  <a:gd name="T27" fmla="*/ 19 h 69"/>
                  <a:gd name="T28" fmla="*/ 11 w 59"/>
                  <a:gd name="T29" fmla="*/ 11 h 69"/>
                  <a:gd name="T30" fmla="*/ 7 w 59"/>
                  <a:gd name="T31" fmla="*/ 6 h 69"/>
                  <a:gd name="T32" fmla="*/ 4 w 59"/>
                  <a:gd name="T33" fmla="*/ 2 h 69"/>
                  <a:gd name="T34" fmla="*/ 2 w 59"/>
                  <a:gd name="T35" fmla="*/ 1 h 69"/>
                  <a:gd name="T36" fmla="*/ 0 w 59"/>
                  <a:gd name="T37"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69">
                    <a:moveTo>
                      <a:pt x="0" y="1"/>
                    </a:moveTo>
                    <a:cubicBezTo>
                      <a:pt x="0" y="1"/>
                      <a:pt x="1" y="0"/>
                      <a:pt x="3" y="5"/>
                    </a:cubicBezTo>
                    <a:cubicBezTo>
                      <a:pt x="6" y="9"/>
                      <a:pt x="12" y="20"/>
                      <a:pt x="19" y="36"/>
                    </a:cubicBezTo>
                    <a:cubicBezTo>
                      <a:pt x="25" y="52"/>
                      <a:pt x="30" y="64"/>
                      <a:pt x="37" y="67"/>
                    </a:cubicBezTo>
                    <a:cubicBezTo>
                      <a:pt x="43" y="69"/>
                      <a:pt x="51" y="69"/>
                      <a:pt x="53" y="68"/>
                    </a:cubicBezTo>
                    <a:cubicBezTo>
                      <a:pt x="57" y="68"/>
                      <a:pt x="59" y="66"/>
                      <a:pt x="57" y="65"/>
                    </a:cubicBezTo>
                    <a:cubicBezTo>
                      <a:pt x="57" y="65"/>
                      <a:pt x="57" y="65"/>
                      <a:pt x="54" y="65"/>
                    </a:cubicBezTo>
                    <a:cubicBezTo>
                      <a:pt x="51" y="65"/>
                      <a:pt x="49" y="65"/>
                      <a:pt x="46" y="65"/>
                    </a:cubicBezTo>
                    <a:cubicBezTo>
                      <a:pt x="44" y="64"/>
                      <a:pt x="40" y="64"/>
                      <a:pt x="38" y="62"/>
                    </a:cubicBezTo>
                    <a:cubicBezTo>
                      <a:pt x="36" y="61"/>
                      <a:pt x="35" y="60"/>
                      <a:pt x="33" y="57"/>
                    </a:cubicBezTo>
                    <a:cubicBezTo>
                      <a:pt x="31" y="53"/>
                      <a:pt x="30" y="50"/>
                      <a:pt x="29" y="48"/>
                    </a:cubicBezTo>
                    <a:cubicBezTo>
                      <a:pt x="29" y="47"/>
                      <a:pt x="27" y="42"/>
                      <a:pt x="26" y="39"/>
                    </a:cubicBezTo>
                    <a:cubicBezTo>
                      <a:pt x="24" y="36"/>
                      <a:pt x="22" y="31"/>
                      <a:pt x="21" y="28"/>
                    </a:cubicBezTo>
                    <a:cubicBezTo>
                      <a:pt x="19" y="25"/>
                      <a:pt x="17" y="21"/>
                      <a:pt x="16" y="19"/>
                    </a:cubicBezTo>
                    <a:cubicBezTo>
                      <a:pt x="14" y="16"/>
                      <a:pt x="12" y="13"/>
                      <a:pt x="11" y="11"/>
                    </a:cubicBezTo>
                    <a:cubicBezTo>
                      <a:pt x="9" y="9"/>
                      <a:pt x="8" y="7"/>
                      <a:pt x="7" y="6"/>
                    </a:cubicBezTo>
                    <a:cubicBezTo>
                      <a:pt x="6" y="5"/>
                      <a:pt x="5" y="3"/>
                      <a:pt x="4" y="2"/>
                    </a:cubicBezTo>
                    <a:cubicBezTo>
                      <a:pt x="3" y="1"/>
                      <a:pt x="2" y="1"/>
                      <a:pt x="2" y="1"/>
                    </a:cubicBezTo>
                    <a:cubicBezTo>
                      <a:pt x="0" y="0"/>
                      <a:pt x="0" y="1"/>
                      <a:pt x="0" y="1"/>
                    </a:cubicBezTo>
                    <a:close/>
                  </a:path>
                </a:pathLst>
              </a:custGeom>
              <a:solidFill>
                <a:srgbClr val="C1210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03" name="ï$ľíḍé">
                <a:extLst>
                  <a:ext uri="{FF2B5EF4-FFF2-40B4-BE49-F238E27FC236}">
                    <a16:creationId xmlns:a16="http://schemas.microsoft.com/office/drawing/2014/main" id="{9E914A7F-1E03-43E2-BCCA-32F774D97BFF}"/>
                  </a:ext>
                </a:extLst>
              </p:cNvPr>
              <p:cNvSpPr/>
              <p:nvPr/>
            </p:nvSpPr>
            <p:spPr bwMode="auto">
              <a:xfrm>
                <a:off x="3984625" y="5072063"/>
                <a:ext cx="392112" cy="409575"/>
              </a:xfrm>
              <a:custGeom>
                <a:avLst/>
                <a:gdLst>
                  <a:gd name="T0" fmla="*/ 15 w 247"/>
                  <a:gd name="T1" fmla="*/ 258 h 258"/>
                  <a:gd name="T2" fmla="*/ 232 w 247"/>
                  <a:gd name="T3" fmla="*/ 258 h 258"/>
                  <a:gd name="T4" fmla="*/ 247 w 247"/>
                  <a:gd name="T5" fmla="*/ 71 h 258"/>
                  <a:gd name="T6" fmla="*/ 230 w 247"/>
                  <a:gd name="T7" fmla="*/ 29 h 258"/>
                  <a:gd name="T8" fmla="*/ 206 w 247"/>
                  <a:gd name="T9" fmla="*/ 7 h 258"/>
                  <a:gd name="T10" fmla="*/ 176 w 247"/>
                  <a:gd name="T11" fmla="*/ 0 h 258"/>
                  <a:gd name="T12" fmla="*/ 107 w 247"/>
                  <a:gd name="T13" fmla="*/ 5 h 258"/>
                  <a:gd name="T14" fmla="*/ 67 w 247"/>
                  <a:gd name="T15" fmla="*/ 5 h 258"/>
                  <a:gd name="T16" fmla="*/ 45 w 247"/>
                  <a:gd name="T17" fmla="*/ 7 h 258"/>
                  <a:gd name="T18" fmla="*/ 19 w 247"/>
                  <a:gd name="T19" fmla="*/ 24 h 258"/>
                  <a:gd name="T20" fmla="*/ 8 w 247"/>
                  <a:gd name="T21" fmla="*/ 48 h 258"/>
                  <a:gd name="T22" fmla="*/ 0 w 247"/>
                  <a:gd name="T23" fmla="*/ 64 h 258"/>
                  <a:gd name="T24" fmla="*/ 15 w 247"/>
                  <a:gd name="T25"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58">
                    <a:moveTo>
                      <a:pt x="15" y="258"/>
                    </a:moveTo>
                    <a:lnTo>
                      <a:pt x="232" y="258"/>
                    </a:lnTo>
                    <a:lnTo>
                      <a:pt x="247" y="71"/>
                    </a:lnTo>
                    <a:lnTo>
                      <a:pt x="230" y="29"/>
                    </a:lnTo>
                    <a:lnTo>
                      <a:pt x="206" y="7"/>
                    </a:lnTo>
                    <a:lnTo>
                      <a:pt x="176" y="0"/>
                    </a:lnTo>
                    <a:lnTo>
                      <a:pt x="107" y="5"/>
                    </a:lnTo>
                    <a:lnTo>
                      <a:pt x="67" y="5"/>
                    </a:lnTo>
                    <a:lnTo>
                      <a:pt x="45" y="7"/>
                    </a:lnTo>
                    <a:lnTo>
                      <a:pt x="19" y="24"/>
                    </a:lnTo>
                    <a:lnTo>
                      <a:pt x="8" y="48"/>
                    </a:lnTo>
                    <a:lnTo>
                      <a:pt x="0" y="64"/>
                    </a:lnTo>
                    <a:lnTo>
                      <a:pt x="15" y="258"/>
                    </a:lnTo>
                    <a:close/>
                  </a:path>
                </a:pathLst>
              </a:custGeom>
              <a:solidFill>
                <a:srgbClr val="F43A1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04" name="iśļïďê">
                <a:extLst>
                  <a:ext uri="{FF2B5EF4-FFF2-40B4-BE49-F238E27FC236}">
                    <a16:creationId xmlns:a16="http://schemas.microsoft.com/office/drawing/2014/main" id="{DEA7A7EC-F6CB-4FD8-BDCC-9CCD0DAEB75E}"/>
                  </a:ext>
                </a:extLst>
              </p:cNvPr>
              <p:cNvSpPr/>
              <p:nvPr/>
            </p:nvSpPr>
            <p:spPr bwMode="auto">
              <a:xfrm>
                <a:off x="3981450" y="5068888"/>
                <a:ext cx="398462" cy="112713"/>
              </a:xfrm>
              <a:custGeom>
                <a:avLst/>
                <a:gdLst>
                  <a:gd name="T0" fmla="*/ 106 w 106"/>
                  <a:gd name="T1" fmla="*/ 24 h 30"/>
                  <a:gd name="T2" fmla="*/ 98 w 106"/>
                  <a:gd name="T3" fmla="*/ 8 h 30"/>
                  <a:gd name="T4" fmla="*/ 83 w 106"/>
                  <a:gd name="T5" fmla="*/ 0 h 30"/>
                  <a:gd name="T6" fmla="*/ 53 w 106"/>
                  <a:gd name="T7" fmla="*/ 0 h 30"/>
                  <a:gd name="T8" fmla="*/ 53 w 106"/>
                  <a:gd name="T9" fmla="*/ 0 h 30"/>
                  <a:gd name="T10" fmla="*/ 52 w 106"/>
                  <a:gd name="T11" fmla="*/ 0 h 30"/>
                  <a:gd name="T12" fmla="*/ 52 w 106"/>
                  <a:gd name="T13" fmla="*/ 0 h 30"/>
                  <a:gd name="T14" fmla="*/ 52 w 106"/>
                  <a:gd name="T15" fmla="*/ 0 h 30"/>
                  <a:gd name="T16" fmla="*/ 23 w 106"/>
                  <a:gd name="T17" fmla="*/ 0 h 30"/>
                  <a:gd name="T18" fmla="*/ 9 w 106"/>
                  <a:gd name="T19" fmla="*/ 8 h 30"/>
                  <a:gd name="T20" fmla="*/ 1 w 106"/>
                  <a:gd name="T21" fmla="*/ 24 h 30"/>
                  <a:gd name="T22" fmla="*/ 3 w 106"/>
                  <a:gd name="T23" fmla="*/ 30 h 30"/>
                  <a:gd name="T24" fmla="*/ 6 w 106"/>
                  <a:gd name="T25" fmla="*/ 26 h 30"/>
                  <a:gd name="T26" fmla="*/ 16 w 106"/>
                  <a:gd name="T27" fmla="*/ 9 h 30"/>
                  <a:gd name="T28" fmla="*/ 30 w 106"/>
                  <a:gd name="T29" fmla="*/ 4 h 30"/>
                  <a:gd name="T30" fmla="*/ 52 w 106"/>
                  <a:gd name="T31" fmla="*/ 4 h 30"/>
                  <a:gd name="T32" fmla="*/ 53 w 106"/>
                  <a:gd name="T33" fmla="*/ 4 h 30"/>
                  <a:gd name="T34" fmla="*/ 77 w 106"/>
                  <a:gd name="T35" fmla="*/ 4 h 30"/>
                  <a:gd name="T36" fmla="*/ 91 w 106"/>
                  <a:gd name="T37" fmla="*/ 9 h 30"/>
                  <a:gd name="T38" fmla="*/ 101 w 106"/>
                  <a:gd name="T39" fmla="*/ 26 h 30"/>
                  <a:gd name="T40" fmla="*/ 103 w 106"/>
                  <a:gd name="T41" fmla="*/ 30 h 30"/>
                  <a:gd name="T42" fmla="*/ 106 w 106"/>
                  <a:gd name="T43"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 h="30">
                    <a:moveTo>
                      <a:pt x="106" y="24"/>
                    </a:moveTo>
                    <a:cubicBezTo>
                      <a:pt x="105" y="20"/>
                      <a:pt x="103" y="13"/>
                      <a:pt x="98" y="8"/>
                    </a:cubicBezTo>
                    <a:cubicBezTo>
                      <a:pt x="92" y="3"/>
                      <a:pt x="86" y="1"/>
                      <a:pt x="83" y="0"/>
                    </a:cubicBezTo>
                    <a:cubicBezTo>
                      <a:pt x="53" y="0"/>
                      <a:pt x="53" y="0"/>
                      <a:pt x="53" y="0"/>
                    </a:cubicBezTo>
                    <a:cubicBezTo>
                      <a:pt x="53" y="0"/>
                      <a:pt x="53" y="0"/>
                      <a:pt x="53" y="0"/>
                    </a:cubicBezTo>
                    <a:cubicBezTo>
                      <a:pt x="52" y="0"/>
                      <a:pt x="52" y="0"/>
                      <a:pt x="52" y="0"/>
                    </a:cubicBezTo>
                    <a:cubicBezTo>
                      <a:pt x="52" y="0"/>
                      <a:pt x="52" y="0"/>
                      <a:pt x="52" y="0"/>
                    </a:cubicBezTo>
                    <a:cubicBezTo>
                      <a:pt x="52" y="0"/>
                      <a:pt x="52" y="0"/>
                      <a:pt x="52" y="0"/>
                    </a:cubicBezTo>
                    <a:cubicBezTo>
                      <a:pt x="23" y="0"/>
                      <a:pt x="23" y="0"/>
                      <a:pt x="23" y="0"/>
                    </a:cubicBezTo>
                    <a:cubicBezTo>
                      <a:pt x="20" y="1"/>
                      <a:pt x="14" y="3"/>
                      <a:pt x="9" y="8"/>
                    </a:cubicBezTo>
                    <a:cubicBezTo>
                      <a:pt x="4" y="13"/>
                      <a:pt x="1" y="20"/>
                      <a:pt x="1" y="24"/>
                    </a:cubicBezTo>
                    <a:cubicBezTo>
                      <a:pt x="0" y="27"/>
                      <a:pt x="1" y="30"/>
                      <a:pt x="3" y="30"/>
                    </a:cubicBezTo>
                    <a:cubicBezTo>
                      <a:pt x="6" y="29"/>
                      <a:pt x="6" y="26"/>
                      <a:pt x="6" y="26"/>
                    </a:cubicBezTo>
                    <a:cubicBezTo>
                      <a:pt x="6" y="19"/>
                      <a:pt x="10" y="14"/>
                      <a:pt x="16" y="9"/>
                    </a:cubicBezTo>
                    <a:cubicBezTo>
                      <a:pt x="22" y="4"/>
                      <a:pt x="30" y="4"/>
                      <a:pt x="30" y="4"/>
                    </a:cubicBezTo>
                    <a:cubicBezTo>
                      <a:pt x="52" y="4"/>
                      <a:pt x="52" y="4"/>
                      <a:pt x="52" y="4"/>
                    </a:cubicBezTo>
                    <a:cubicBezTo>
                      <a:pt x="53" y="4"/>
                      <a:pt x="53" y="4"/>
                      <a:pt x="53" y="4"/>
                    </a:cubicBezTo>
                    <a:cubicBezTo>
                      <a:pt x="77" y="4"/>
                      <a:pt x="77" y="4"/>
                      <a:pt x="77" y="4"/>
                    </a:cubicBezTo>
                    <a:cubicBezTo>
                      <a:pt x="77" y="4"/>
                      <a:pt x="85" y="4"/>
                      <a:pt x="91" y="9"/>
                    </a:cubicBezTo>
                    <a:cubicBezTo>
                      <a:pt x="96" y="14"/>
                      <a:pt x="100" y="19"/>
                      <a:pt x="101" y="26"/>
                    </a:cubicBezTo>
                    <a:cubicBezTo>
                      <a:pt x="101" y="26"/>
                      <a:pt x="101" y="29"/>
                      <a:pt x="103" y="30"/>
                    </a:cubicBezTo>
                    <a:cubicBezTo>
                      <a:pt x="106" y="30"/>
                      <a:pt x="106" y="27"/>
                      <a:pt x="106" y="24"/>
                    </a:cubicBezTo>
                    <a:close/>
                  </a:path>
                </a:pathLst>
              </a:custGeom>
              <a:solidFill>
                <a:srgbClr val="9B16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05" name="î$ḷïde">
                <a:extLst>
                  <a:ext uri="{FF2B5EF4-FFF2-40B4-BE49-F238E27FC236}">
                    <a16:creationId xmlns:a16="http://schemas.microsoft.com/office/drawing/2014/main" id="{DC99D5F1-78DA-4A4D-86C5-9E116F73457B}"/>
                  </a:ext>
                </a:extLst>
              </p:cNvPr>
              <p:cNvSpPr/>
              <p:nvPr/>
            </p:nvSpPr>
            <p:spPr bwMode="auto">
              <a:xfrm>
                <a:off x="4068763" y="5200650"/>
                <a:ext cx="28575" cy="280988"/>
              </a:xfrm>
              <a:custGeom>
                <a:avLst/>
                <a:gdLst>
                  <a:gd name="T0" fmla="*/ 2 w 18"/>
                  <a:gd name="T1" fmla="*/ 177 h 177"/>
                  <a:gd name="T2" fmla="*/ 0 w 18"/>
                  <a:gd name="T3" fmla="*/ 0 h 177"/>
                  <a:gd name="T4" fmla="*/ 18 w 18"/>
                  <a:gd name="T5" fmla="*/ 0 h 177"/>
                  <a:gd name="T6" fmla="*/ 18 w 18"/>
                  <a:gd name="T7" fmla="*/ 177 h 177"/>
                  <a:gd name="T8" fmla="*/ 2 w 18"/>
                  <a:gd name="T9" fmla="*/ 177 h 177"/>
                </a:gdLst>
                <a:ahLst/>
                <a:cxnLst>
                  <a:cxn ang="0">
                    <a:pos x="T0" y="T1"/>
                  </a:cxn>
                  <a:cxn ang="0">
                    <a:pos x="T2" y="T3"/>
                  </a:cxn>
                  <a:cxn ang="0">
                    <a:pos x="T4" y="T5"/>
                  </a:cxn>
                  <a:cxn ang="0">
                    <a:pos x="T6" y="T7"/>
                  </a:cxn>
                  <a:cxn ang="0">
                    <a:pos x="T8" y="T9"/>
                  </a:cxn>
                </a:cxnLst>
                <a:rect l="0" t="0" r="r" b="b"/>
                <a:pathLst>
                  <a:path w="18" h="177">
                    <a:moveTo>
                      <a:pt x="2" y="177"/>
                    </a:moveTo>
                    <a:lnTo>
                      <a:pt x="0" y="0"/>
                    </a:lnTo>
                    <a:lnTo>
                      <a:pt x="18" y="0"/>
                    </a:lnTo>
                    <a:lnTo>
                      <a:pt x="18" y="177"/>
                    </a:lnTo>
                    <a:lnTo>
                      <a:pt x="2" y="177"/>
                    </a:lnTo>
                    <a:close/>
                  </a:path>
                </a:pathLst>
              </a:custGeom>
              <a:solidFill>
                <a:srgbClr val="F770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06" name="ïṥliḑé">
                <a:extLst>
                  <a:ext uri="{FF2B5EF4-FFF2-40B4-BE49-F238E27FC236}">
                    <a16:creationId xmlns:a16="http://schemas.microsoft.com/office/drawing/2014/main" id="{D4C709B6-51F4-44EF-BF03-9E26B5B7FE38}"/>
                  </a:ext>
                </a:extLst>
              </p:cNvPr>
              <p:cNvSpPr/>
              <p:nvPr/>
            </p:nvSpPr>
            <p:spPr bwMode="auto">
              <a:xfrm>
                <a:off x="4264025" y="5200650"/>
                <a:ext cx="30162" cy="280988"/>
              </a:xfrm>
              <a:custGeom>
                <a:avLst/>
                <a:gdLst>
                  <a:gd name="T0" fmla="*/ 2 w 19"/>
                  <a:gd name="T1" fmla="*/ 177 h 177"/>
                  <a:gd name="T2" fmla="*/ 0 w 19"/>
                  <a:gd name="T3" fmla="*/ 0 h 177"/>
                  <a:gd name="T4" fmla="*/ 19 w 19"/>
                  <a:gd name="T5" fmla="*/ 0 h 177"/>
                  <a:gd name="T6" fmla="*/ 19 w 19"/>
                  <a:gd name="T7" fmla="*/ 177 h 177"/>
                  <a:gd name="T8" fmla="*/ 2 w 19"/>
                  <a:gd name="T9" fmla="*/ 177 h 177"/>
                </a:gdLst>
                <a:ahLst/>
                <a:cxnLst>
                  <a:cxn ang="0">
                    <a:pos x="T0" y="T1"/>
                  </a:cxn>
                  <a:cxn ang="0">
                    <a:pos x="T2" y="T3"/>
                  </a:cxn>
                  <a:cxn ang="0">
                    <a:pos x="T4" y="T5"/>
                  </a:cxn>
                  <a:cxn ang="0">
                    <a:pos x="T6" y="T7"/>
                  </a:cxn>
                  <a:cxn ang="0">
                    <a:pos x="T8" y="T9"/>
                  </a:cxn>
                </a:cxnLst>
                <a:rect l="0" t="0" r="r" b="b"/>
                <a:pathLst>
                  <a:path w="19" h="177">
                    <a:moveTo>
                      <a:pt x="2" y="177"/>
                    </a:moveTo>
                    <a:lnTo>
                      <a:pt x="0" y="0"/>
                    </a:lnTo>
                    <a:lnTo>
                      <a:pt x="19" y="0"/>
                    </a:lnTo>
                    <a:lnTo>
                      <a:pt x="19" y="177"/>
                    </a:lnTo>
                    <a:lnTo>
                      <a:pt x="2" y="177"/>
                    </a:lnTo>
                    <a:close/>
                  </a:path>
                </a:pathLst>
              </a:custGeom>
              <a:solidFill>
                <a:srgbClr val="F770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07" name="iṡḷiḓé">
                <a:extLst>
                  <a:ext uri="{FF2B5EF4-FFF2-40B4-BE49-F238E27FC236}">
                    <a16:creationId xmlns:a16="http://schemas.microsoft.com/office/drawing/2014/main" id="{913B182E-2EB0-4250-AA8E-C9F443B7B32E}"/>
                  </a:ext>
                </a:extLst>
              </p:cNvPr>
              <p:cNvSpPr/>
              <p:nvPr/>
            </p:nvSpPr>
            <p:spPr bwMode="auto">
              <a:xfrm>
                <a:off x="4056063" y="4940300"/>
                <a:ext cx="249237" cy="263525"/>
              </a:xfrm>
              <a:custGeom>
                <a:avLst/>
                <a:gdLst>
                  <a:gd name="T0" fmla="*/ 64 w 66"/>
                  <a:gd name="T1" fmla="*/ 60 h 70"/>
                  <a:gd name="T2" fmla="*/ 62 w 66"/>
                  <a:gd name="T3" fmla="*/ 50 h 70"/>
                  <a:gd name="T4" fmla="*/ 62 w 66"/>
                  <a:gd name="T5" fmla="*/ 25 h 70"/>
                  <a:gd name="T6" fmla="*/ 51 w 66"/>
                  <a:gd name="T7" fmla="*/ 7 h 70"/>
                  <a:gd name="T8" fmla="*/ 33 w 66"/>
                  <a:gd name="T9" fmla="*/ 0 h 70"/>
                  <a:gd name="T10" fmla="*/ 33 w 66"/>
                  <a:gd name="T11" fmla="*/ 0 h 70"/>
                  <a:gd name="T12" fmla="*/ 32 w 66"/>
                  <a:gd name="T13" fmla="*/ 0 h 70"/>
                  <a:gd name="T14" fmla="*/ 15 w 66"/>
                  <a:gd name="T15" fmla="*/ 7 h 70"/>
                  <a:gd name="T16" fmla="*/ 4 w 66"/>
                  <a:gd name="T17" fmla="*/ 25 h 70"/>
                  <a:gd name="T18" fmla="*/ 4 w 66"/>
                  <a:gd name="T19" fmla="*/ 50 h 70"/>
                  <a:gd name="T20" fmla="*/ 1 w 66"/>
                  <a:gd name="T21" fmla="*/ 60 h 70"/>
                  <a:gd name="T22" fmla="*/ 3 w 66"/>
                  <a:gd name="T23" fmla="*/ 69 h 70"/>
                  <a:gd name="T24" fmla="*/ 7 w 66"/>
                  <a:gd name="T25" fmla="*/ 69 h 70"/>
                  <a:gd name="T26" fmla="*/ 13 w 66"/>
                  <a:gd name="T27" fmla="*/ 65 h 70"/>
                  <a:gd name="T28" fmla="*/ 11 w 66"/>
                  <a:gd name="T29" fmla="*/ 50 h 70"/>
                  <a:gd name="T30" fmla="*/ 11 w 66"/>
                  <a:gd name="T31" fmla="*/ 27 h 70"/>
                  <a:gd name="T32" fmla="*/ 33 w 66"/>
                  <a:gd name="T33" fmla="*/ 8 h 70"/>
                  <a:gd name="T34" fmla="*/ 55 w 66"/>
                  <a:gd name="T35" fmla="*/ 27 h 70"/>
                  <a:gd name="T36" fmla="*/ 55 w 66"/>
                  <a:gd name="T37" fmla="*/ 50 h 70"/>
                  <a:gd name="T38" fmla="*/ 52 w 66"/>
                  <a:gd name="T39" fmla="*/ 65 h 70"/>
                  <a:gd name="T40" fmla="*/ 59 w 66"/>
                  <a:gd name="T41" fmla="*/ 69 h 70"/>
                  <a:gd name="T42" fmla="*/ 62 w 66"/>
                  <a:gd name="T43" fmla="*/ 69 h 70"/>
                  <a:gd name="T44" fmla="*/ 64 w 66"/>
                  <a:gd name="T45" fmla="*/ 6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 h="70">
                    <a:moveTo>
                      <a:pt x="64" y="60"/>
                    </a:moveTo>
                    <a:cubicBezTo>
                      <a:pt x="63" y="56"/>
                      <a:pt x="62" y="50"/>
                      <a:pt x="62" y="50"/>
                    </a:cubicBezTo>
                    <a:cubicBezTo>
                      <a:pt x="62" y="25"/>
                      <a:pt x="62" y="25"/>
                      <a:pt x="62" y="25"/>
                    </a:cubicBezTo>
                    <a:cubicBezTo>
                      <a:pt x="61" y="18"/>
                      <a:pt x="58" y="13"/>
                      <a:pt x="51" y="7"/>
                    </a:cubicBezTo>
                    <a:cubicBezTo>
                      <a:pt x="45" y="1"/>
                      <a:pt x="36" y="0"/>
                      <a:pt x="33" y="0"/>
                    </a:cubicBezTo>
                    <a:cubicBezTo>
                      <a:pt x="33" y="0"/>
                      <a:pt x="33" y="0"/>
                      <a:pt x="33" y="0"/>
                    </a:cubicBezTo>
                    <a:cubicBezTo>
                      <a:pt x="32" y="0"/>
                      <a:pt x="32" y="0"/>
                      <a:pt x="32" y="0"/>
                    </a:cubicBezTo>
                    <a:cubicBezTo>
                      <a:pt x="29" y="0"/>
                      <a:pt x="20" y="1"/>
                      <a:pt x="15" y="7"/>
                    </a:cubicBezTo>
                    <a:cubicBezTo>
                      <a:pt x="8" y="13"/>
                      <a:pt x="5" y="18"/>
                      <a:pt x="4" y="25"/>
                    </a:cubicBezTo>
                    <a:cubicBezTo>
                      <a:pt x="4" y="50"/>
                      <a:pt x="4" y="50"/>
                      <a:pt x="4" y="50"/>
                    </a:cubicBezTo>
                    <a:cubicBezTo>
                      <a:pt x="4" y="50"/>
                      <a:pt x="3" y="56"/>
                      <a:pt x="1" y="60"/>
                    </a:cubicBezTo>
                    <a:cubicBezTo>
                      <a:pt x="0" y="63"/>
                      <a:pt x="0" y="69"/>
                      <a:pt x="3" y="69"/>
                    </a:cubicBezTo>
                    <a:cubicBezTo>
                      <a:pt x="7" y="69"/>
                      <a:pt x="7" y="69"/>
                      <a:pt x="7" y="69"/>
                    </a:cubicBezTo>
                    <a:cubicBezTo>
                      <a:pt x="7" y="69"/>
                      <a:pt x="13" y="70"/>
                      <a:pt x="13" y="65"/>
                    </a:cubicBezTo>
                    <a:cubicBezTo>
                      <a:pt x="14" y="60"/>
                      <a:pt x="11" y="55"/>
                      <a:pt x="11" y="50"/>
                    </a:cubicBezTo>
                    <a:cubicBezTo>
                      <a:pt x="10" y="44"/>
                      <a:pt x="11" y="27"/>
                      <a:pt x="11" y="27"/>
                    </a:cubicBezTo>
                    <a:cubicBezTo>
                      <a:pt x="11" y="27"/>
                      <a:pt x="14" y="8"/>
                      <a:pt x="33" y="8"/>
                    </a:cubicBezTo>
                    <a:cubicBezTo>
                      <a:pt x="52" y="8"/>
                      <a:pt x="55" y="27"/>
                      <a:pt x="55" y="27"/>
                    </a:cubicBezTo>
                    <a:cubicBezTo>
                      <a:pt x="55" y="27"/>
                      <a:pt x="55" y="44"/>
                      <a:pt x="55" y="50"/>
                    </a:cubicBezTo>
                    <a:cubicBezTo>
                      <a:pt x="54" y="55"/>
                      <a:pt x="52" y="60"/>
                      <a:pt x="52" y="65"/>
                    </a:cubicBezTo>
                    <a:cubicBezTo>
                      <a:pt x="52" y="70"/>
                      <a:pt x="59" y="69"/>
                      <a:pt x="59" y="69"/>
                    </a:cubicBezTo>
                    <a:cubicBezTo>
                      <a:pt x="62" y="69"/>
                      <a:pt x="62" y="69"/>
                      <a:pt x="62" y="69"/>
                    </a:cubicBezTo>
                    <a:cubicBezTo>
                      <a:pt x="65" y="69"/>
                      <a:pt x="66" y="63"/>
                      <a:pt x="64" y="60"/>
                    </a:cubicBezTo>
                    <a:close/>
                  </a:path>
                </a:pathLst>
              </a:custGeom>
              <a:solidFill>
                <a:srgbClr val="9B16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08" name="íŝḷiḓê">
                <a:extLst>
                  <a:ext uri="{FF2B5EF4-FFF2-40B4-BE49-F238E27FC236}">
                    <a16:creationId xmlns:a16="http://schemas.microsoft.com/office/drawing/2014/main" id="{D82CC6DC-620A-4127-9EF5-030DDC6F7E66}"/>
                  </a:ext>
                </a:extLst>
              </p:cNvPr>
              <p:cNvSpPr/>
              <p:nvPr/>
            </p:nvSpPr>
            <p:spPr bwMode="auto">
              <a:xfrm>
                <a:off x="4075113" y="5121275"/>
                <a:ext cx="15875" cy="14288"/>
              </a:xfrm>
              <a:prstGeom prst="ellipse">
                <a:avLst/>
              </a:prstGeom>
              <a:solidFill>
                <a:srgbClr val="F770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09" name="îsľîdé">
                <a:extLst>
                  <a:ext uri="{FF2B5EF4-FFF2-40B4-BE49-F238E27FC236}">
                    <a16:creationId xmlns:a16="http://schemas.microsoft.com/office/drawing/2014/main" id="{8AD7477C-4E08-45F2-804B-C1F7823C4BEA}"/>
                  </a:ext>
                </a:extLst>
              </p:cNvPr>
              <p:cNvSpPr/>
              <p:nvPr/>
            </p:nvSpPr>
            <p:spPr bwMode="auto">
              <a:xfrm>
                <a:off x="4270375" y="5121275"/>
                <a:ext cx="11112" cy="14288"/>
              </a:xfrm>
              <a:prstGeom prst="ellipse">
                <a:avLst/>
              </a:prstGeom>
              <a:solidFill>
                <a:srgbClr val="F770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10" name="îśľíḍe">
                <a:extLst>
                  <a:ext uri="{FF2B5EF4-FFF2-40B4-BE49-F238E27FC236}">
                    <a16:creationId xmlns:a16="http://schemas.microsoft.com/office/drawing/2014/main" id="{8051D7B5-DA70-4189-AA2D-02E1D067059D}"/>
                  </a:ext>
                </a:extLst>
              </p:cNvPr>
              <p:cNvSpPr/>
              <p:nvPr/>
            </p:nvSpPr>
            <p:spPr bwMode="auto">
              <a:xfrm>
                <a:off x="4187825" y="5110163"/>
                <a:ext cx="49212" cy="41275"/>
              </a:xfrm>
              <a:custGeom>
                <a:avLst/>
                <a:gdLst>
                  <a:gd name="T0" fmla="*/ 0 w 13"/>
                  <a:gd name="T1" fmla="*/ 5 h 11"/>
                  <a:gd name="T2" fmla="*/ 10 w 13"/>
                  <a:gd name="T3" fmla="*/ 0 h 11"/>
                  <a:gd name="T4" fmla="*/ 11 w 13"/>
                  <a:gd name="T5" fmla="*/ 11 h 11"/>
                  <a:gd name="T6" fmla="*/ 0 w 13"/>
                  <a:gd name="T7" fmla="*/ 9 h 11"/>
                  <a:gd name="T8" fmla="*/ 0 w 13"/>
                  <a:gd name="T9" fmla="*/ 5 h 11"/>
                </a:gdLst>
                <a:ahLst/>
                <a:cxnLst>
                  <a:cxn ang="0">
                    <a:pos x="T0" y="T1"/>
                  </a:cxn>
                  <a:cxn ang="0">
                    <a:pos x="T2" y="T3"/>
                  </a:cxn>
                  <a:cxn ang="0">
                    <a:pos x="T4" y="T5"/>
                  </a:cxn>
                  <a:cxn ang="0">
                    <a:pos x="T6" y="T7"/>
                  </a:cxn>
                  <a:cxn ang="0">
                    <a:pos x="T8" y="T9"/>
                  </a:cxn>
                </a:cxnLst>
                <a:rect l="0" t="0" r="r" b="b"/>
                <a:pathLst>
                  <a:path w="13" h="11">
                    <a:moveTo>
                      <a:pt x="0" y="5"/>
                    </a:moveTo>
                    <a:cubicBezTo>
                      <a:pt x="0" y="5"/>
                      <a:pt x="5" y="2"/>
                      <a:pt x="10" y="0"/>
                    </a:cubicBezTo>
                    <a:cubicBezTo>
                      <a:pt x="10" y="0"/>
                      <a:pt x="13" y="4"/>
                      <a:pt x="11" y="11"/>
                    </a:cubicBezTo>
                    <a:cubicBezTo>
                      <a:pt x="0" y="9"/>
                      <a:pt x="0" y="9"/>
                      <a:pt x="0" y="9"/>
                    </a:cubicBezTo>
                    <a:lnTo>
                      <a:pt x="0" y="5"/>
                    </a:lnTo>
                    <a:close/>
                  </a:path>
                </a:pathLst>
              </a:custGeom>
              <a:solidFill>
                <a:srgbClr val="9B16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11" name="íślíďe">
                <a:extLst>
                  <a:ext uri="{FF2B5EF4-FFF2-40B4-BE49-F238E27FC236}">
                    <a16:creationId xmlns:a16="http://schemas.microsoft.com/office/drawing/2014/main" id="{5C06383C-EAD0-4BA2-A8BB-9C7C93D73594}"/>
                  </a:ext>
                </a:extLst>
              </p:cNvPr>
              <p:cNvSpPr/>
              <p:nvPr/>
            </p:nvSpPr>
            <p:spPr bwMode="auto">
              <a:xfrm>
                <a:off x="4187825" y="5143500"/>
                <a:ext cx="49212" cy="46038"/>
              </a:xfrm>
              <a:custGeom>
                <a:avLst/>
                <a:gdLst>
                  <a:gd name="T0" fmla="*/ 0 w 13"/>
                  <a:gd name="T1" fmla="*/ 0 h 12"/>
                  <a:gd name="T2" fmla="*/ 13 w 13"/>
                  <a:gd name="T3" fmla="*/ 3 h 12"/>
                  <a:gd name="T4" fmla="*/ 10 w 13"/>
                  <a:gd name="T5" fmla="*/ 12 h 12"/>
                  <a:gd name="T6" fmla="*/ 3 w 13"/>
                  <a:gd name="T7" fmla="*/ 6 h 12"/>
                  <a:gd name="T8" fmla="*/ 0 w 13"/>
                  <a:gd name="T9" fmla="*/ 3 h 12"/>
                  <a:gd name="T10" fmla="*/ 0 w 13"/>
                  <a:gd name="T11" fmla="*/ 0 h 12"/>
                </a:gdLst>
                <a:ahLst/>
                <a:cxnLst>
                  <a:cxn ang="0">
                    <a:pos x="T0" y="T1"/>
                  </a:cxn>
                  <a:cxn ang="0">
                    <a:pos x="T2" y="T3"/>
                  </a:cxn>
                  <a:cxn ang="0">
                    <a:pos x="T4" y="T5"/>
                  </a:cxn>
                  <a:cxn ang="0">
                    <a:pos x="T6" y="T7"/>
                  </a:cxn>
                  <a:cxn ang="0">
                    <a:pos x="T8" y="T9"/>
                  </a:cxn>
                  <a:cxn ang="0">
                    <a:pos x="T10" y="T11"/>
                  </a:cxn>
                </a:cxnLst>
                <a:rect l="0" t="0" r="r" b="b"/>
                <a:pathLst>
                  <a:path w="13" h="12">
                    <a:moveTo>
                      <a:pt x="0" y="0"/>
                    </a:moveTo>
                    <a:cubicBezTo>
                      <a:pt x="13" y="3"/>
                      <a:pt x="13" y="3"/>
                      <a:pt x="13" y="3"/>
                    </a:cubicBezTo>
                    <a:cubicBezTo>
                      <a:pt x="13" y="3"/>
                      <a:pt x="13" y="9"/>
                      <a:pt x="10" y="12"/>
                    </a:cubicBezTo>
                    <a:cubicBezTo>
                      <a:pt x="10" y="12"/>
                      <a:pt x="5" y="9"/>
                      <a:pt x="3" y="6"/>
                    </a:cubicBezTo>
                    <a:cubicBezTo>
                      <a:pt x="1" y="4"/>
                      <a:pt x="0" y="3"/>
                      <a:pt x="0" y="3"/>
                    </a:cubicBezTo>
                    <a:lnTo>
                      <a:pt x="0" y="0"/>
                    </a:lnTo>
                    <a:close/>
                  </a:path>
                </a:pathLst>
              </a:custGeom>
              <a:solidFill>
                <a:srgbClr val="B2261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12" name="iṧḷïḍe">
                <a:extLst>
                  <a:ext uri="{FF2B5EF4-FFF2-40B4-BE49-F238E27FC236}">
                    <a16:creationId xmlns:a16="http://schemas.microsoft.com/office/drawing/2014/main" id="{DB549005-8C9F-4CF8-A726-B50DF7687ADA}"/>
                  </a:ext>
                </a:extLst>
              </p:cNvPr>
              <p:cNvSpPr/>
              <p:nvPr/>
            </p:nvSpPr>
            <p:spPr bwMode="auto">
              <a:xfrm>
                <a:off x="4124325" y="5110163"/>
                <a:ext cx="49212" cy="41275"/>
              </a:xfrm>
              <a:custGeom>
                <a:avLst/>
                <a:gdLst>
                  <a:gd name="T0" fmla="*/ 13 w 13"/>
                  <a:gd name="T1" fmla="*/ 5 h 11"/>
                  <a:gd name="T2" fmla="*/ 3 w 13"/>
                  <a:gd name="T3" fmla="*/ 0 h 11"/>
                  <a:gd name="T4" fmla="*/ 2 w 13"/>
                  <a:gd name="T5" fmla="*/ 11 h 11"/>
                  <a:gd name="T6" fmla="*/ 12 w 13"/>
                  <a:gd name="T7" fmla="*/ 9 h 11"/>
                  <a:gd name="T8" fmla="*/ 13 w 13"/>
                  <a:gd name="T9" fmla="*/ 5 h 11"/>
                </a:gdLst>
                <a:ahLst/>
                <a:cxnLst>
                  <a:cxn ang="0">
                    <a:pos x="T0" y="T1"/>
                  </a:cxn>
                  <a:cxn ang="0">
                    <a:pos x="T2" y="T3"/>
                  </a:cxn>
                  <a:cxn ang="0">
                    <a:pos x="T4" y="T5"/>
                  </a:cxn>
                  <a:cxn ang="0">
                    <a:pos x="T6" y="T7"/>
                  </a:cxn>
                  <a:cxn ang="0">
                    <a:pos x="T8" y="T9"/>
                  </a:cxn>
                </a:cxnLst>
                <a:rect l="0" t="0" r="r" b="b"/>
                <a:pathLst>
                  <a:path w="13" h="11">
                    <a:moveTo>
                      <a:pt x="13" y="5"/>
                    </a:moveTo>
                    <a:cubicBezTo>
                      <a:pt x="13" y="5"/>
                      <a:pt x="8" y="2"/>
                      <a:pt x="3" y="0"/>
                    </a:cubicBezTo>
                    <a:cubicBezTo>
                      <a:pt x="3" y="0"/>
                      <a:pt x="0" y="4"/>
                      <a:pt x="2" y="11"/>
                    </a:cubicBezTo>
                    <a:cubicBezTo>
                      <a:pt x="12" y="9"/>
                      <a:pt x="12" y="9"/>
                      <a:pt x="12" y="9"/>
                    </a:cubicBezTo>
                    <a:lnTo>
                      <a:pt x="13" y="5"/>
                    </a:lnTo>
                    <a:close/>
                  </a:path>
                </a:pathLst>
              </a:custGeom>
              <a:solidFill>
                <a:srgbClr val="9B16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13" name="ïšļïḍe">
                <a:extLst>
                  <a:ext uri="{FF2B5EF4-FFF2-40B4-BE49-F238E27FC236}">
                    <a16:creationId xmlns:a16="http://schemas.microsoft.com/office/drawing/2014/main" id="{B8E1E84C-D1DF-4224-8D02-6DF51775D14C}"/>
                  </a:ext>
                </a:extLst>
              </p:cNvPr>
              <p:cNvSpPr/>
              <p:nvPr/>
            </p:nvSpPr>
            <p:spPr bwMode="auto">
              <a:xfrm>
                <a:off x="4124325" y="5143500"/>
                <a:ext cx="44450" cy="46038"/>
              </a:xfrm>
              <a:custGeom>
                <a:avLst/>
                <a:gdLst>
                  <a:gd name="T0" fmla="*/ 12 w 12"/>
                  <a:gd name="T1" fmla="*/ 0 h 12"/>
                  <a:gd name="T2" fmla="*/ 0 w 12"/>
                  <a:gd name="T3" fmla="*/ 3 h 12"/>
                  <a:gd name="T4" fmla="*/ 2 w 12"/>
                  <a:gd name="T5" fmla="*/ 12 h 12"/>
                  <a:gd name="T6" fmla="*/ 10 w 12"/>
                  <a:gd name="T7" fmla="*/ 6 h 12"/>
                  <a:gd name="T8" fmla="*/ 12 w 12"/>
                  <a:gd name="T9" fmla="*/ 3 h 12"/>
                  <a:gd name="T10" fmla="*/ 12 w 12"/>
                  <a:gd name="T11" fmla="*/ 0 h 12"/>
                </a:gdLst>
                <a:ahLst/>
                <a:cxnLst>
                  <a:cxn ang="0">
                    <a:pos x="T0" y="T1"/>
                  </a:cxn>
                  <a:cxn ang="0">
                    <a:pos x="T2" y="T3"/>
                  </a:cxn>
                  <a:cxn ang="0">
                    <a:pos x="T4" y="T5"/>
                  </a:cxn>
                  <a:cxn ang="0">
                    <a:pos x="T6" y="T7"/>
                  </a:cxn>
                  <a:cxn ang="0">
                    <a:pos x="T8" y="T9"/>
                  </a:cxn>
                  <a:cxn ang="0">
                    <a:pos x="T10" y="T11"/>
                  </a:cxn>
                </a:cxnLst>
                <a:rect l="0" t="0" r="r" b="b"/>
                <a:pathLst>
                  <a:path w="12" h="12">
                    <a:moveTo>
                      <a:pt x="12" y="0"/>
                    </a:moveTo>
                    <a:cubicBezTo>
                      <a:pt x="0" y="3"/>
                      <a:pt x="0" y="3"/>
                      <a:pt x="0" y="3"/>
                    </a:cubicBezTo>
                    <a:cubicBezTo>
                      <a:pt x="0" y="3"/>
                      <a:pt x="0" y="9"/>
                      <a:pt x="2" y="12"/>
                    </a:cubicBezTo>
                    <a:cubicBezTo>
                      <a:pt x="2" y="12"/>
                      <a:pt x="8" y="9"/>
                      <a:pt x="10" y="6"/>
                    </a:cubicBezTo>
                    <a:cubicBezTo>
                      <a:pt x="12" y="4"/>
                      <a:pt x="12" y="3"/>
                      <a:pt x="12" y="3"/>
                    </a:cubicBezTo>
                    <a:lnTo>
                      <a:pt x="12" y="0"/>
                    </a:lnTo>
                    <a:close/>
                  </a:path>
                </a:pathLst>
              </a:custGeom>
              <a:solidFill>
                <a:srgbClr val="B2261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14" name="iṥľïḋê">
                <a:extLst>
                  <a:ext uri="{FF2B5EF4-FFF2-40B4-BE49-F238E27FC236}">
                    <a16:creationId xmlns:a16="http://schemas.microsoft.com/office/drawing/2014/main" id="{A333A547-CEF9-4501-A227-7B2062DD68AE}"/>
                  </a:ext>
                </a:extLst>
              </p:cNvPr>
              <p:cNvSpPr/>
              <p:nvPr/>
            </p:nvSpPr>
            <p:spPr bwMode="auto">
              <a:xfrm>
                <a:off x="4168775" y="5124450"/>
                <a:ext cx="19050" cy="30163"/>
              </a:xfrm>
              <a:prstGeom prst="rect">
                <a:avLst/>
              </a:prstGeom>
              <a:solidFill>
                <a:srgbClr val="F770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15" name="îśľíḍe">
                <a:extLst>
                  <a:ext uri="{FF2B5EF4-FFF2-40B4-BE49-F238E27FC236}">
                    <a16:creationId xmlns:a16="http://schemas.microsoft.com/office/drawing/2014/main" id="{CB52B194-4087-4851-ACF8-1968555C1832}"/>
                  </a:ext>
                </a:extLst>
              </p:cNvPr>
              <p:cNvSpPr/>
              <p:nvPr/>
            </p:nvSpPr>
            <p:spPr bwMode="auto">
              <a:xfrm>
                <a:off x="4398963" y="5132388"/>
                <a:ext cx="582612" cy="354013"/>
              </a:xfrm>
              <a:custGeom>
                <a:avLst/>
                <a:gdLst>
                  <a:gd name="T0" fmla="*/ 131 w 155"/>
                  <a:gd name="T1" fmla="*/ 9 h 94"/>
                  <a:gd name="T2" fmla="*/ 101 w 155"/>
                  <a:gd name="T3" fmla="*/ 7 h 94"/>
                  <a:gd name="T4" fmla="*/ 77 w 155"/>
                  <a:gd name="T5" fmla="*/ 18 h 94"/>
                  <a:gd name="T6" fmla="*/ 54 w 155"/>
                  <a:gd name="T7" fmla="*/ 7 h 94"/>
                  <a:gd name="T8" fmla="*/ 24 w 155"/>
                  <a:gd name="T9" fmla="*/ 9 h 94"/>
                  <a:gd name="T10" fmla="*/ 2 w 155"/>
                  <a:gd name="T11" fmla="*/ 27 h 94"/>
                  <a:gd name="T12" fmla="*/ 37 w 155"/>
                  <a:gd name="T13" fmla="*/ 93 h 94"/>
                  <a:gd name="T14" fmla="*/ 77 w 155"/>
                  <a:gd name="T15" fmla="*/ 93 h 94"/>
                  <a:gd name="T16" fmla="*/ 118 w 155"/>
                  <a:gd name="T17" fmla="*/ 93 h 94"/>
                  <a:gd name="T18" fmla="*/ 153 w 155"/>
                  <a:gd name="T19" fmla="*/ 27 h 94"/>
                  <a:gd name="T20" fmla="*/ 131 w 155"/>
                  <a:gd name="T21" fmla="*/ 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94">
                    <a:moveTo>
                      <a:pt x="131" y="9"/>
                    </a:moveTo>
                    <a:cubicBezTo>
                      <a:pt x="131" y="9"/>
                      <a:pt x="105" y="0"/>
                      <a:pt x="101" y="7"/>
                    </a:cubicBezTo>
                    <a:cubicBezTo>
                      <a:pt x="98" y="12"/>
                      <a:pt x="82" y="17"/>
                      <a:pt x="77" y="18"/>
                    </a:cubicBezTo>
                    <a:cubicBezTo>
                      <a:pt x="72" y="17"/>
                      <a:pt x="57" y="12"/>
                      <a:pt x="54" y="7"/>
                    </a:cubicBezTo>
                    <a:cubicBezTo>
                      <a:pt x="50" y="0"/>
                      <a:pt x="24" y="9"/>
                      <a:pt x="24" y="9"/>
                    </a:cubicBezTo>
                    <a:cubicBezTo>
                      <a:pt x="24" y="9"/>
                      <a:pt x="0" y="18"/>
                      <a:pt x="2" y="27"/>
                    </a:cubicBezTo>
                    <a:cubicBezTo>
                      <a:pt x="3" y="37"/>
                      <a:pt x="32" y="92"/>
                      <a:pt x="37" y="93"/>
                    </a:cubicBezTo>
                    <a:cubicBezTo>
                      <a:pt x="42" y="94"/>
                      <a:pt x="70" y="93"/>
                      <a:pt x="77" y="93"/>
                    </a:cubicBezTo>
                    <a:cubicBezTo>
                      <a:pt x="84" y="93"/>
                      <a:pt x="113" y="94"/>
                      <a:pt x="118" y="93"/>
                    </a:cubicBezTo>
                    <a:cubicBezTo>
                      <a:pt x="123" y="92"/>
                      <a:pt x="152" y="37"/>
                      <a:pt x="153" y="27"/>
                    </a:cubicBezTo>
                    <a:cubicBezTo>
                      <a:pt x="155" y="18"/>
                      <a:pt x="131" y="9"/>
                      <a:pt x="131" y="9"/>
                    </a:cubicBezTo>
                    <a:close/>
                  </a:path>
                </a:pathLst>
              </a:custGeom>
              <a:solidFill>
                <a:srgbClr val="D12F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16" name="iṣ1îďé">
                <a:extLst>
                  <a:ext uri="{FF2B5EF4-FFF2-40B4-BE49-F238E27FC236}">
                    <a16:creationId xmlns:a16="http://schemas.microsoft.com/office/drawing/2014/main" id="{1F7FCC29-6609-4EB5-80EB-5C41F4259F2B}"/>
                  </a:ext>
                </a:extLst>
              </p:cNvPr>
              <p:cNvSpPr/>
              <p:nvPr/>
            </p:nvSpPr>
            <p:spPr bwMode="auto">
              <a:xfrm>
                <a:off x="4511675" y="5011738"/>
                <a:ext cx="352425" cy="153988"/>
              </a:xfrm>
              <a:custGeom>
                <a:avLst/>
                <a:gdLst>
                  <a:gd name="T0" fmla="*/ 78 w 94"/>
                  <a:gd name="T1" fmla="*/ 8 h 41"/>
                  <a:gd name="T2" fmla="*/ 47 w 94"/>
                  <a:gd name="T3" fmla="*/ 1 h 41"/>
                  <a:gd name="T4" fmla="*/ 16 w 94"/>
                  <a:gd name="T5" fmla="*/ 8 h 41"/>
                  <a:gd name="T6" fmla="*/ 2 w 94"/>
                  <a:gd name="T7" fmla="*/ 41 h 41"/>
                  <a:gd name="T8" fmla="*/ 17 w 94"/>
                  <a:gd name="T9" fmla="*/ 36 h 41"/>
                  <a:gd name="T10" fmla="*/ 17 w 94"/>
                  <a:gd name="T11" fmla="*/ 20 h 41"/>
                  <a:gd name="T12" fmla="*/ 47 w 94"/>
                  <a:gd name="T13" fmla="*/ 8 h 41"/>
                  <a:gd name="T14" fmla="*/ 77 w 94"/>
                  <a:gd name="T15" fmla="*/ 20 h 41"/>
                  <a:gd name="T16" fmla="*/ 77 w 94"/>
                  <a:gd name="T17" fmla="*/ 36 h 41"/>
                  <a:gd name="T18" fmla="*/ 93 w 94"/>
                  <a:gd name="T19" fmla="*/ 41 h 41"/>
                  <a:gd name="T20" fmla="*/ 78 w 94"/>
                  <a:gd name="T21"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41">
                    <a:moveTo>
                      <a:pt x="78" y="8"/>
                    </a:moveTo>
                    <a:cubicBezTo>
                      <a:pt x="69" y="0"/>
                      <a:pt x="47" y="1"/>
                      <a:pt x="47" y="1"/>
                    </a:cubicBezTo>
                    <a:cubicBezTo>
                      <a:pt x="47" y="1"/>
                      <a:pt x="26" y="0"/>
                      <a:pt x="16" y="8"/>
                    </a:cubicBezTo>
                    <a:cubicBezTo>
                      <a:pt x="7" y="17"/>
                      <a:pt x="0" y="31"/>
                      <a:pt x="2" y="41"/>
                    </a:cubicBezTo>
                    <a:cubicBezTo>
                      <a:pt x="17" y="36"/>
                      <a:pt x="17" y="36"/>
                      <a:pt x="17" y="36"/>
                    </a:cubicBezTo>
                    <a:cubicBezTo>
                      <a:pt x="17" y="36"/>
                      <a:pt x="15" y="26"/>
                      <a:pt x="17" y="20"/>
                    </a:cubicBezTo>
                    <a:cubicBezTo>
                      <a:pt x="20" y="13"/>
                      <a:pt x="32" y="6"/>
                      <a:pt x="47" y="8"/>
                    </a:cubicBezTo>
                    <a:cubicBezTo>
                      <a:pt x="63" y="6"/>
                      <a:pt x="75" y="13"/>
                      <a:pt x="77" y="20"/>
                    </a:cubicBezTo>
                    <a:cubicBezTo>
                      <a:pt x="79" y="26"/>
                      <a:pt x="77" y="36"/>
                      <a:pt x="77" y="36"/>
                    </a:cubicBezTo>
                    <a:cubicBezTo>
                      <a:pt x="93" y="41"/>
                      <a:pt x="93" y="41"/>
                      <a:pt x="93" y="41"/>
                    </a:cubicBezTo>
                    <a:cubicBezTo>
                      <a:pt x="94" y="31"/>
                      <a:pt x="88" y="17"/>
                      <a:pt x="78"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17" name="ísḻîďê">
                <a:extLst>
                  <a:ext uri="{FF2B5EF4-FFF2-40B4-BE49-F238E27FC236}">
                    <a16:creationId xmlns:a16="http://schemas.microsoft.com/office/drawing/2014/main" id="{A6DC7E5E-0B75-4952-BD5D-6D7FD9EC3FE2}"/>
                  </a:ext>
                </a:extLst>
              </p:cNvPr>
              <p:cNvSpPr/>
              <p:nvPr/>
            </p:nvSpPr>
            <p:spPr bwMode="auto">
              <a:xfrm>
                <a:off x="4556125" y="5129213"/>
                <a:ext cx="60325" cy="55563"/>
              </a:xfrm>
              <a:custGeom>
                <a:avLst/>
                <a:gdLst>
                  <a:gd name="T0" fmla="*/ 0 w 16"/>
                  <a:gd name="T1" fmla="*/ 6 h 15"/>
                  <a:gd name="T2" fmla="*/ 12 w 16"/>
                  <a:gd name="T3" fmla="*/ 0 h 15"/>
                  <a:gd name="T4" fmla="*/ 14 w 16"/>
                  <a:gd name="T5" fmla="*/ 15 h 15"/>
                  <a:gd name="T6" fmla="*/ 0 w 16"/>
                  <a:gd name="T7" fmla="*/ 11 h 15"/>
                  <a:gd name="T8" fmla="*/ 0 w 16"/>
                  <a:gd name="T9" fmla="*/ 6 h 15"/>
                </a:gdLst>
                <a:ahLst/>
                <a:cxnLst>
                  <a:cxn ang="0">
                    <a:pos x="T0" y="T1"/>
                  </a:cxn>
                  <a:cxn ang="0">
                    <a:pos x="T2" y="T3"/>
                  </a:cxn>
                  <a:cxn ang="0">
                    <a:pos x="T4" y="T5"/>
                  </a:cxn>
                  <a:cxn ang="0">
                    <a:pos x="T6" y="T7"/>
                  </a:cxn>
                  <a:cxn ang="0">
                    <a:pos x="T8" y="T9"/>
                  </a:cxn>
                </a:cxnLst>
                <a:rect l="0" t="0" r="r" b="b"/>
                <a:pathLst>
                  <a:path w="16" h="15">
                    <a:moveTo>
                      <a:pt x="0" y="6"/>
                    </a:moveTo>
                    <a:cubicBezTo>
                      <a:pt x="0" y="6"/>
                      <a:pt x="6" y="2"/>
                      <a:pt x="12" y="0"/>
                    </a:cubicBezTo>
                    <a:cubicBezTo>
                      <a:pt x="12" y="0"/>
                      <a:pt x="16" y="5"/>
                      <a:pt x="14" y="15"/>
                    </a:cubicBezTo>
                    <a:cubicBezTo>
                      <a:pt x="0" y="11"/>
                      <a:pt x="0" y="11"/>
                      <a:pt x="0" y="11"/>
                    </a:cubicBez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18" name="išļíḓe">
                <a:extLst>
                  <a:ext uri="{FF2B5EF4-FFF2-40B4-BE49-F238E27FC236}">
                    <a16:creationId xmlns:a16="http://schemas.microsoft.com/office/drawing/2014/main" id="{1AF61517-A834-43A1-ADD4-FA39524F7344}"/>
                  </a:ext>
                </a:extLst>
              </p:cNvPr>
              <p:cNvSpPr/>
              <p:nvPr/>
            </p:nvSpPr>
            <p:spPr bwMode="auto">
              <a:xfrm>
                <a:off x="4556125" y="5170488"/>
                <a:ext cx="63500" cy="63500"/>
              </a:xfrm>
              <a:custGeom>
                <a:avLst/>
                <a:gdLst>
                  <a:gd name="T0" fmla="*/ 0 w 17"/>
                  <a:gd name="T1" fmla="*/ 0 h 17"/>
                  <a:gd name="T2" fmla="*/ 17 w 17"/>
                  <a:gd name="T3" fmla="*/ 4 h 17"/>
                  <a:gd name="T4" fmla="*/ 13 w 17"/>
                  <a:gd name="T5" fmla="*/ 17 h 17"/>
                  <a:gd name="T6" fmla="*/ 3 w 17"/>
                  <a:gd name="T7" fmla="*/ 8 h 17"/>
                  <a:gd name="T8" fmla="*/ 0 w 17"/>
                  <a:gd name="T9" fmla="*/ 4 h 17"/>
                  <a:gd name="T10" fmla="*/ 0 w 17"/>
                  <a:gd name="T11" fmla="*/ 0 h 17"/>
                </a:gdLst>
                <a:ahLst/>
                <a:cxnLst>
                  <a:cxn ang="0">
                    <a:pos x="T0" y="T1"/>
                  </a:cxn>
                  <a:cxn ang="0">
                    <a:pos x="T2" y="T3"/>
                  </a:cxn>
                  <a:cxn ang="0">
                    <a:pos x="T4" y="T5"/>
                  </a:cxn>
                  <a:cxn ang="0">
                    <a:pos x="T6" y="T7"/>
                  </a:cxn>
                  <a:cxn ang="0">
                    <a:pos x="T8" y="T9"/>
                  </a:cxn>
                  <a:cxn ang="0">
                    <a:pos x="T10" y="T11"/>
                  </a:cxn>
                </a:cxnLst>
                <a:rect l="0" t="0" r="r" b="b"/>
                <a:pathLst>
                  <a:path w="17" h="17">
                    <a:moveTo>
                      <a:pt x="0" y="0"/>
                    </a:moveTo>
                    <a:cubicBezTo>
                      <a:pt x="17" y="4"/>
                      <a:pt x="17" y="4"/>
                      <a:pt x="17" y="4"/>
                    </a:cubicBezTo>
                    <a:cubicBezTo>
                      <a:pt x="17" y="4"/>
                      <a:pt x="16" y="13"/>
                      <a:pt x="13" y="17"/>
                    </a:cubicBezTo>
                    <a:cubicBezTo>
                      <a:pt x="13" y="17"/>
                      <a:pt x="6" y="12"/>
                      <a:pt x="3" y="8"/>
                    </a:cubicBezTo>
                    <a:cubicBezTo>
                      <a:pt x="1" y="6"/>
                      <a:pt x="0" y="4"/>
                      <a:pt x="0" y="4"/>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19" name="iṧḻiḋê">
                <a:extLst>
                  <a:ext uri="{FF2B5EF4-FFF2-40B4-BE49-F238E27FC236}">
                    <a16:creationId xmlns:a16="http://schemas.microsoft.com/office/drawing/2014/main" id="{7F63654B-DEBE-46B0-9DAA-EC55379B15D2}"/>
                  </a:ext>
                </a:extLst>
              </p:cNvPr>
              <p:cNvSpPr/>
              <p:nvPr/>
            </p:nvSpPr>
            <p:spPr bwMode="auto">
              <a:xfrm>
                <a:off x="4470400" y="5129213"/>
                <a:ext cx="63500" cy="55563"/>
              </a:xfrm>
              <a:custGeom>
                <a:avLst/>
                <a:gdLst>
                  <a:gd name="T0" fmla="*/ 17 w 17"/>
                  <a:gd name="T1" fmla="*/ 6 h 15"/>
                  <a:gd name="T2" fmla="*/ 5 w 17"/>
                  <a:gd name="T3" fmla="*/ 0 h 15"/>
                  <a:gd name="T4" fmla="*/ 3 w 17"/>
                  <a:gd name="T5" fmla="*/ 15 h 15"/>
                  <a:gd name="T6" fmla="*/ 17 w 17"/>
                  <a:gd name="T7" fmla="*/ 11 h 15"/>
                  <a:gd name="T8" fmla="*/ 17 w 17"/>
                  <a:gd name="T9" fmla="*/ 6 h 15"/>
                </a:gdLst>
                <a:ahLst/>
                <a:cxnLst>
                  <a:cxn ang="0">
                    <a:pos x="T0" y="T1"/>
                  </a:cxn>
                  <a:cxn ang="0">
                    <a:pos x="T2" y="T3"/>
                  </a:cxn>
                  <a:cxn ang="0">
                    <a:pos x="T4" y="T5"/>
                  </a:cxn>
                  <a:cxn ang="0">
                    <a:pos x="T6" y="T7"/>
                  </a:cxn>
                  <a:cxn ang="0">
                    <a:pos x="T8" y="T9"/>
                  </a:cxn>
                </a:cxnLst>
                <a:rect l="0" t="0" r="r" b="b"/>
                <a:pathLst>
                  <a:path w="17" h="15">
                    <a:moveTo>
                      <a:pt x="17" y="6"/>
                    </a:moveTo>
                    <a:cubicBezTo>
                      <a:pt x="17" y="6"/>
                      <a:pt x="11" y="2"/>
                      <a:pt x="5" y="0"/>
                    </a:cubicBezTo>
                    <a:cubicBezTo>
                      <a:pt x="5" y="0"/>
                      <a:pt x="0" y="5"/>
                      <a:pt x="3" y="15"/>
                    </a:cubicBezTo>
                    <a:cubicBezTo>
                      <a:pt x="17" y="11"/>
                      <a:pt x="17" y="11"/>
                      <a:pt x="17" y="11"/>
                    </a:cubicBezTo>
                    <a:lnTo>
                      <a:pt x="1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20" name="îṩ1íḓé">
                <a:extLst>
                  <a:ext uri="{FF2B5EF4-FFF2-40B4-BE49-F238E27FC236}">
                    <a16:creationId xmlns:a16="http://schemas.microsoft.com/office/drawing/2014/main" id="{EC757A94-516E-4E1C-AEBE-75848F84C179}"/>
                  </a:ext>
                </a:extLst>
              </p:cNvPr>
              <p:cNvSpPr/>
              <p:nvPr/>
            </p:nvSpPr>
            <p:spPr bwMode="auto">
              <a:xfrm>
                <a:off x="4470400" y="5170488"/>
                <a:ext cx="63500" cy="63500"/>
              </a:xfrm>
              <a:custGeom>
                <a:avLst/>
                <a:gdLst>
                  <a:gd name="T0" fmla="*/ 17 w 17"/>
                  <a:gd name="T1" fmla="*/ 0 h 17"/>
                  <a:gd name="T2" fmla="*/ 0 w 17"/>
                  <a:gd name="T3" fmla="*/ 4 h 17"/>
                  <a:gd name="T4" fmla="*/ 4 w 17"/>
                  <a:gd name="T5" fmla="*/ 17 h 17"/>
                  <a:gd name="T6" fmla="*/ 14 w 17"/>
                  <a:gd name="T7" fmla="*/ 8 h 17"/>
                  <a:gd name="T8" fmla="*/ 17 w 17"/>
                  <a:gd name="T9" fmla="*/ 4 h 17"/>
                  <a:gd name="T10" fmla="*/ 17 w 17"/>
                  <a:gd name="T11" fmla="*/ 0 h 17"/>
                </a:gdLst>
                <a:ahLst/>
                <a:cxnLst>
                  <a:cxn ang="0">
                    <a:pos x="T0" y="T1"/>
                  </a:cxn>
                  <a:cxn ang="0">
                    <a:pos x="T2" y="T3"/>
                  </a:cxn>
                  <a:cxn ang="0">
                    <a:pos x="T4" y="T5"/>
                  </a:cxn>
                  <a:cxn ang="0">
                    <a:pos x="T6" y="T7"/>
                  </a:cxn>
                  <a:cxn ang="0">
                    <a:pos x="T8" y="T9"/>
                  </a:cxn>
                  <a:cxn ang="0">
                    <a:pos x="T10" y="T11"/>
                  </a:cxn>
                </a:cxnLst>
                <a:rect l="0" t="0" r="r" b="b"/>
                <a:pathLst>
                  <a:path w="17" h="17">
                    <a:moveTo>
                      <a:pt x="17" y="0"/>
                    </a:moveTo>
                    <a:cubicBezTo>
                      <a:pt x="0" y="4"/>
                      <a:pt x="0" y="4"/>
                      <a:pt x="0" y="4"/>
                    </a:cubicBezTo>
                    <a:cubicBezTo>
                      <a:pt x="0" y="4"/>
                      <a:pt x="1" y="13"/>
                      <a:pt x="4" y="17"/>
                    </a:cubicBezTo>
                    <a:cubicBezTo>
                      <a:pt x="4" y="17"/>
                      <a:pt x="11" y="12"/>
                      <a:pt x="14" y="8"/>
                    </a:cubicBezTo>
                    <a:cubicBezTo>
                      <a:pt x="16" y="6"/>
                      <a:pt x="17" y="4"/>
                      <a:pt x="17" y="4"/>
                    </a:cubicBez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21" name="îṥľíḑê">
                <a:extLst>
                  <a:ext uri="{FF2B5EF4-FFF2-40B4-BE49-F238E27FC236}">
                    <a16:creationId xmlns:a16="http://schemas.microsoft.com/office/drawing/2014/main" id="{57C6AC7F-B67E-47A9-A5F1-CC9D4BC8903C}"/>
                  </a:ext>
                </a:extLst>
              </p:cNvPr>
              <p:cNvSpPr/>
              <p:nvPr/>
            </p:nvSpPr>
            <p:spPr bwMode="auto">
              <a:xfrm>
                <a:off x="4533900" y="5151438"/>
                <a:ext cx="22225" cy="333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22" name="isḻïḑe">
                <a:extLst>
                  <a:ext uri="{FF2B5EF4-FFF2-40B4-BE49-F238E27FC236}">
                    <a16:creationId xmlns:a16="http://schemas.microsoft.com/office/drawing/2014/main" id="{405D650A-8AAD-4E15-939F-7938406986EA}"/>
                  </a:ext>
                </a:extLst>
              </p:cNvPr>
              <p:cNvSpPr/>
              <p:nvPr/>
            </p:nvSpPr>
            <p:spPr bwMode="auto">
              <a:xfrm>
                <a:off x="4845050" y="5129213"/>
                <a:ext cx="60325" cy="55563"/>
              </a:xfrm>
              <a:custGeom>
                <a:avLst/>
                <a:gdLst>
                  <a:gd name="T0" fmla="*/ 0 w 16"/>
                  <a:gd name="T1" fmla="*/ 6 h 15"/>
                  <a:gd name="T2" fmla="*/ 12 w 16"/>
                  <a:gd name="T3" fmla="*/ 0 h 15"/>
                  <a:gd name="T4" fmla="*/ 14 w 16"/>
                  <a:gd name="T5" fmla="*/ 15 h 15"/>
                  <a:gd name="T6" fmla="*/ 0 w 16"/>
                  <a:gd name="T7" fmla="*/ 11 h 15"/>
                  <a:gd name="T8" fmla="*/ 0 w 16"/>
                  <a:gd name="T9" fmla="*/ 6 h 15"/>
                </a:gdLst>
                <a:ahLst/>
                <a:cxnLst>
                  <a:cxn ang="0">
                    <a:pos x="T0" y="T1"/>
                  </a:cxn>
                  <a:cxn ang="0">
                    <a:pos x="T2" y="T3"/>
                  </a:cxn>
                  <a:cxn ang="0">
                    <a:pos x="T4" y="T5"/>
                  </a:cxn>
                  <a:cxn ang="0">
                    <a:pos x="T6" y="T7"/>
                  </a:cxn>
                  <a:cxn ang="0">
                    <a:pos x="T8" y="T9"/>
                  </a:cxn>
                </a:cxnLst>
                <a:rect l="0" t="0" r="r" b="b"/>
                <a:pathLst>
                  <a:path w="16" h="15">
                    <a:moveTo>
                      <a:pt x="0" y="6"/>
                    </a:moveTo>
                    <a:cubicBezTo>
                      <a:pt x="0" y="6"/>
                      <a:pt x="6" y="2"/>
                      <a:pt x="12" y="0"/>
                    </a:cubicBezTo>
                    <a:cubicBezTo>
                      <a:pt x="12" y="0"/>
                      <a:pt x="16" y="5"/>
                      <a:pt x="14" y="15"/>
                    </a:cubicBezTo>
                    <a:cubicBezTo>
                      <a:pt x="0" y="11"/>
                      <a:pt x="0" y="11"/>
                      <a:pt x="0" y="11"/>
                    </a:cubicBez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23" name="íŝļíḓè">
                <a:extLst>
                  <a:ext uri="{FF2B5EF4-FFF2-40B4-BE49-F238E27FC236}">
                    <a16:creationId xmlns:a16="http://schemas.microsoft.com/office/drawing/2014/main" id="{9B34DB30-2C86-4D87-843D-85B04404F719}"/>
                  </a:ext>
                </a:extLst>
              </p:cNvPr>
              <p:cNvSpPr/>
              <p:nvPr/>
            </p:nvSpPr>
            <p:spPr bwMode="auto">
              <a:xfrm>
                <a:off x="4845050" y="5170488"/>
                <a:ext cx="60325" cy="63500"/>
              </a:xfrm>
              <a:custGeom>
                <a:avLst/>
                <a:gdLst>
                  <a:gd name="T0" fmla="*/ 0 w 16"/>
                  <a:gd name="T1" fmla="*/ 0 h 17"/>
                  <a:gd name="T2" fmla="*/ 16 w 16"/>
                  <a:gd name="T3" fmla="*/ 4 h 17"/>
                  <a:gd name="T4" fmla="*/ 13 w 16"/>
                  <a:gd name="T5" fmla="*/ 17 h 17"/>
                  <a:gd name="T6" fmla="*/ 3 w 16"/>
                  <a:gd name="T7" fmla="*/ 8 h 17"/>
                  <a:gd name="T8" fmla="*/ 0 w 16"/>
                  <a:gd name="T9" fmla="*/ 4 h 17"/>
                  <a:gd name="T10" fmla="*/ 0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0" y="0"/>
                    </a:moveTo>
                    <a:cubicBezTo>
                      <a:pt x="16" y="4"/>
                      <a:pt x="16" y="4"/>
                      <a:pt x="16" y="4"/>
                    </a:cubicBezTo>
                    <a:cubicBezTo>
                      <a:pt x="16" y="4"/>
                      <a:pt x="16" y="13"/>
                      <a:pt x="13" y="17"/>
                    </a:cubicBezTo>
                    <a:cubicBezTo>
                      <a:pt x="13" y="17"/>
                      <a:pt x="6" y="12"/>
                      <a:pt x="3" y="8"/>
                    </a:cubicBezTo>
                    <a:cubicBezTo>
                      <a:pt x="1" y="6"/>
                      <a:pt x="0" y="4"/>
                      <a:pt x="0" y="4"/>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24" name="iśľíḋé">
                <a:extLst>
                  <a:ext uri="{FF2B5EF4-FFF2-40B4-BE49-F238E27FC236}">
                    <a16:creationId xmlns:a16="http://schemas.microsoft.com/office/drawing/2014/main" id="{38CA88D3-7D47-4697-B5EE-34F2264DD6CF}"/>
                  </a:ext>
                </a:extLst>
              </p:cNvPr>
              <p:cNvSpPr/>
              <p:nvPr/>
            </p:nvSpPr>
            <p:spPr bwMode="auto">
              <a:xfrm>
                <a:off x="4759325" y="5129213"/>
                <a:ext cx="63500" cy="55563"/>
              </a:xfrm>
              <a:custGeom>
                <a:avLst/>
                <a:gdLst>
                  <a:gd name="T0" fmla="*/ 17 w 17"/>
                  <a:gd name="T1" fmla="*/ 6 h 15"/>
                  <a:gd name="T2" fmla="*/ 5 w 17"/>
                  <a:gd name="T3" fmla="*/ 0 h 15"/>
                  <a:gd name="T4" fmla="*/ 3 w 17"/>
                  <a:gd name="T5" fmla="*/ 15 h 15"/>
                  <a:gd name="T6" fmla="*/ 17 w 17"/>
                  <a:gd name="T7" fmla="*/ 11 h 15"/>
                  <a:gd name="T8" fmla="*/ 17 w 17"/>
                  <a:gd name="T9" fmla="*/ 6 h 15"/>
                </a:gdLst>
                <a:ahLst/>
                <a:cxnLst>
                  <a:cxn ang="0">
                    <a:pos x="T0" y="T1"/>
                  </a:cxn>
                  <a:cxn ang="0">
                    <a:pos x="T2" y="T3"/>
                  </a:cxn>
                  <a:cxn ang="0">
                    <a:pos x="T4" y="T5"/>
                  </a:cxn>
                  <a:cxn ang="0">
                    <a:pos x="T6" y="T7"/>
                  </a:cxn>
                  <a:cxn ang="0">
                    <a:pos x="T8" y="T9"/>
                  </a:cxn>
                </a:cxnLst>
                <a:rect l="0" t="0" r="r" b="b"/>
                <a:pathLst>
                  <a:path w="17" h="15">
                    <a:moveTo>
                      <a:pt x="17" y="6"/>
                    </a:moveTo>
                    <a:cubicBezTo>
                      <a:pt x="17" y="6"/>
                      <a:pt x="11" y="2"/>
                      <a:pt x="5" y="0"/>
                    </a:cubicBezTo>
                    <a:cubicBezTo>
                      <a:pt x="5" y="0"/>
                      <a:pt x="0" y="5"/>
                      <a:pt x="3" y="15"/>
                    </a:cubicBezTo>
                    <a:cubicBezTo>
                      <a:pt x="17" y="11"/>
                      <a:pt x="17" y="11"/>
                      <a:pt x="17" y="11"/>
                    </a:cubicBezTo>
                    <a:lnTo>
                      <a:pt x="1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25" name="íSľidè">
                <a:extLst>
                  <a:ext uri="{FF2B5EF4-FFF2-40B4-BE49-F238E27FC236}">
                    <a16:creationId xmlns:a16="http://schemas.microsoft.com/office/drawing/2014/main" id="{DAC716B7-4EBF-430E-9EAE-851098177D92}"/>
                  </a:ext>
                </a:extLst>
              </p:cNvPr>
              <p:cNvSpPr/>
              <p:nvPr/>
            </p:nvSpPr>
            <p:spPr bwMode="auto">
              <a:xfrm>
                <a:off x="4759325" y="5170488"/>
                <a:ext cx="63500" cy="63500"/>
              </a:xfrm>
              <a:custGeom>
                <a:avLst/>
                <a:gdLst>
                  <a:gd name="T0" fmla="*/ 17 w 17"/>
                  <a:gd name="T1" fmla="*/ 0 h 17"/>
                  <a:gd name="T2" fmla="*/ 0 w 17"/>
                  <a:gd name="T3" fmla="*/ 4 h 17"/>
                  <a:gd name="T4" fmla="*/ 3 w 17"/>
                  <a:gd name="T5" fmla="*/ 17 h 17"/>
                  <a:gd name="T6" fmla="*/ 14 w 17"/>
                  <a:gd name="T7" fmla="*/ 8 h 17"/>
                  <a:gd name="T8" fmla="*/ 17 w 17"/>
                  <a:gd name="T9" fmla="*/ 4 h 17"/>
                  <a:gd name="T10" fmla="*/ 17 w 17"/>
                  <a:gd name="T11" fmla="*/ 0 h 17"/>
                </a:gdLst>
                <a:ahLst/>
                <a:cxnLst>
                  <a:cxn ang="0">
                    <a:pos x="T0" y="T1"/>
                  </a:cxn>
                  <a:cxn ang="0">
                    <a:pos x="T2" y="T3"/>
                  </a:cxn>
                  <a:cxn ang="0">
                    <a:pos x="T4" y="T5"/>
                  </a:cxn>
                  <a:cxn ang="0">
                    <a:pos x="T6" y="T7"/>
                  </a:cxn>
                  <a:cxn ang="0">
                    <a:pos x="T8" y="T9"/>
                  </a:cxn>
                  <a:cxn ang="0">
                    <a:pos x="T10" y="T11"/>
                  </a:cxn>
                </a:cxnLst>
                <a:rect l="0" t="0" r="r" b="b"/>
                <a:pathLst>
                  <a:path w="17" h="17">
                    <a:moveTo>
                      <a:pt x="17" y="0"/>
                    </a:moveTo>
                    <a:cubicBezTo>
                      <a:pt x="0" y="4"/>
                      <a:pt x="0" y="4"/>
                      <a:pt x="0" y="4"/>
                    </a:cubicBezTo>
                    <a:cubicBezTo>
                      <a:pt x="0" y="4"/>
                      <a:pt x="1" y="13"/>
                      <a:pt x="3" y="17"/>
                    </a:cubicBezTo>
                    <a:cubicBezTo>
                      <a:pt x="3" y="17"/>
                      <a:pt x="10" y="12"/>
                      <a:pt x="14" y="8"/>
                    </a:cubicBezTo>
                    <a:cubicBezTo>
                      <a:pt x="15" y="6"/>
                      <a:pt x="17" y="4"/>
                      <a:pt x="17" y="4"/>
                    </a:cubicBez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26" name="íşľíḓè">
                <a:extLst>
                  <a:ext uri="{FF2B5EF4-FFF2-40B4-BE49-F238E27FC236}">
                    <a16:creationId xmlns:a16="http://schemas.microsoft.com/office/drawing/2014/main" id="{FFDD8061-B59F-4BCA-9779-6009E131AE3A}"/>
                  </a:ext>
                </a:extLst>
              </p:cNvPr>
              <p:cNvSpPr/>
              <p:nvPr/>
            </p:nvSpPr>
            <p:spPr bwMode="auto">
              <a:xfrm>
                <a:off x="4822825" y="5151438"/>
                <a:ext cx="22225" cy="333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27" name="îŝlïḍé">
                <a:extLst>
                  <a:ext uri="{FF2B5EF4-FFF2-40B4-BE49-F238E27FC236}">
                    <a16:creationId xmlns:a16="http://schemas.microsoft.com/office/drawing/2014/main" id="{B1E1E6BD-64A4-48F5-B42D-D124E280A810}"/>
                  </a:ext>
                </a:extLst>
              </p:cNvPr>
              <p:cNvSpPr/>
              <p:nvPr/>
            </p:nvSpPr>
            <p:spPr bwMode="auto">
              <a:xfrm>
                <a:off x="6381750" y="3478213"/>
                <a:ext cx="1890712" cy="23764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28" name="i$lîďè">
                <a:extLst>
                  <a:ext uri="{FF2B5EF4-FFF2-40B4-BE49-F238E27FC236}">
                    <a16:creationId xmlns:a16="http://schemas.microsoft.com/office/drawing/2014/main" id="{FFF2915A-3C0A-4844-8382-1E9D37EDE087}"/>
                  </a:ext>
                </a:extLst>
              </p:cNvPr>
              <p:cNvSpPr/>
              <p:nvPr/>
            </p:nvSpPr>
            <p:spPr bwMode="auto">
              <a:xfrm>
                <a:off x="6381750" y="3478213"/>
                <a:ext cx="189071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29" name="isḷîḋè">
                <a:extLst>
                  <a:ext uri="{FF2B5EF4-FFF2-40B4-BE49-F238E27FC236}">
                    <a16:creationId xmlns:a16="http://schemas.microsoft.com/office/drawing/2014/main" id="{41E6BCCD-8635-4BEB-AF94-8B176690F646}"/>
                  </a:ext>
                </a:extLst>
              </p:cNvPr>
              <p:cNvSpPr/>
              <p:nvPr/>
            </p:nvSpPr>
            <p:spPr bwMode="auto">
              <a:xfrm>
                <a:off x="6464300" y="3549650"/>
                <a:ext cx="1725612" cy="2214563"/>
              </a:xfrm>
              <a:prstGeom prst="rect">
                <a:avLst/>
              </a:prstGeom>
              <a:solidFill>
                <a:srgbClr val="D6A7A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30" name="iṡlîdé">
                <a:extLst>
                  <a:ext uri="{FF2B5EF4-FFF2-40B4-BE49-F238E27FC236}">
                    <a16:creationId xmlns:a16="http://schemas.microsoft.com/office/drawing/2014/main" id="{3C1A16B0-53C2-48C2-9701-14C0D8A36C08}"/>
                  </a:ext>
                </a:extLst>
              </p:cNvPr>
              <p:cNvSpPr/>
              <p:nvPr/>
            </p:nvSpPr>
            <p:spPr bwMode="auto">
              <a:xfrm>
                <a:off x="6464300" y="3549650"/>
                <a:ext cx="1725612"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31" name="íṧ1íḑé">
                <a:extLst>
                  <a:ext uri="{FF2B5EF4-FFF2-40B4-BE49-F238E27FC236}">
                    <a16:creationId xmlns:a16="http://schemas.microsoft.com/office/drawing/2014/main" id="{6F0B3CEE-BDEB-4ED6-816B-6882427C5FC6}"/>
                  </a:ext>
                </a:extLst>
              </p:cNvPr>
              <p:cNvSpPr/>
              <p:nvPr/>
            </p:nvSpPr>
            <p:spPr bwMode="auto">
              <a:xfrm>
                <a:off x="6446838" y="4046538"/>
                <a:ext cx="1765300" cy="85725"/>
              </a:xfrm>
              <a:custGeom>
                <a:avLst/>
                <a:gdLst>
                  <a:gd name="T0" fmla="*/ 11 w 1112"/>
                  <a:gd name="T1" fmla="*/ 0 h 54"/>
                  <a:gd name="T2" fmla="*/ 0 w 1112"/>
                  <a:gd name="T3" fmla="*/ 0 h 54"/>
                  <a:gd name="T4" fmla="*/ 0 w 1112"/>
                  <a:gd name="T5" fmla="*/ 54 h 54"/>
                  <a:gd name="T6" fmla="*/ 11 w 1112"/>
                  <a:gd name="T7" fmla="*/ 54 h 54"/>
                  <a:gd name="T8" fmla="*/ 11 w 1112"/>
                  <a:gd name="T9" fmla="*/ 0 h 54"/>
                  <a:gd name="T10" fmla="*/ 1112 w 1112"/>
                  <a:gd name="T11" fmla="*/ 0 h 54"/>
                  <a:gd name="T12" fmla="*/ 1098 w 1112"/>
                  <a:gd name="T13" fmla="*/ 0 h 54"/>
                  <a:gd name="T14" fmla="*/ 1098 w 1112"/>
                  <a:gd name="T15" fmla="*/ 54 h 54"/>
                  <a:gd name="T16" fmla="*/ 1112 w 1112"/>
                  <a:gd name="T17" fmla="*/ 54 h 54"/>
                  <a:gd name="T18" fmla="*/ 1112 w 1112"/>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2" h="54">
                    <a:moveTo>
                      <a:pt x="11" y="0"/>
                    </a:moveTo>
                    <a:lnTo>
                      <a:pt x="0" y="0"/>
                    </a:lnTo>
                    <a:lnTo>
                      <a:pt x="0" y="54"/>
                    </a:lnTo>
                    <a:lnTo>
                      <a:pt x="11" y="54"/>
                    </a:lnTo>
                    <a:lnTo>
                      <a:pt x="11" y="0"/>
                    </a:lnTo>
                    <a:close/>
                    <a:moveTo>
                      <a:pt x="1112" y="0"/>
                    </a:moveTo>
                    <a:lnTo>
                      <a:pt x="1098" y="0"/>
                    </a:lnTo>
                    <a:lnTo>
                      <a:pt x="1098" y="54"/>
                    </a:lnTo>
                    <a:lnTo>
                      <a:pt x="1112" y="54"/>
                    </a:lnTo>
                    <a:lnTo>
                      <a:pt x="11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32" name="ïşḻiďe">
                <a:extLst>
                  <a:ext uri="{FF2B5EF4-FFF2-40B4-BE49-F238E27FC236}">
                    <a16:creationId xmlns:a16="http://schemas.microsoft.com/office/drawing/2014/main" id="{65D45C62-0531-4715-9244-F04C695A3415}"/>
                  </a:ext>
                </a:extLst>
              </p:cNvPr>
              <p:cNvSpPr/>
              <p:nvPr/>
            </p:nvSpPr>
            <p:spPr bwMode="auto">
              <a:xfrm>
                <a:off x="6446838" y="4046538"/>
                <a:ext cx="1765300" cy="85725"/>
              </a:xfrm>
              <a:custGeom>
                <a:avLst/>
                <a:gdLst>
                  <a:gd name="T0" fmla="*/ 11 w 1112"/>
                  <a:gd name="T1" fmla="*/ 0 h 54"/>
                  <a:gd name="T2" fmla="*/ 0 w 1112"/>
                  <a:gd name="T3" fmla="*/ 0 h 54"/>
                  <a:gd name="T4" fmla="*/ 0 w 1112"/>
                  <a:gd name="T5" fmla="*/ 54 h 54"/>
                  <a:gd name="T6" fmla="*/ 11 w 1112"/>
                  <a:gd name="T7" fmla="*/ 54 h 54"/>
                  <a:gd name="T8" fmla="*/ 11 w 1112"/>
                  <a:gd name="T9" fmla="*/ 0 h 54"/>
                  <a:gd name="T10" fmla="*/ 1112 w 1112"/>
                  <a:gd name="T11" fmla="*/ 0 h 54"/>
                  <a:gd name="T12" fmla="*/ 1098 w 1112"/>
                  <a:gd name="T13" fmla="*/ 0 h 54"/>
                  <a:gd name="T14" fmla="*/ 1098 w 1112"/>
                  <a:gd name="T15" fmla="*/ 54 h 54"/>
                  <a:gd name="T16" fmla="*/ 1112 w 1112"/>
                  <a:gd name="T17" fmla="*/ 54 h 54"/>
                  <a:gd name="T18" fmla="*/ 1112 w 1112"/>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2" h="54">
                    <a:moveTo>
                      <a:pt x="11" y="0"/>
                    </a:moveTo>
                    <a:lnTo>
                      <a:pt x="0" y="0"/>
                    </a:lnTo>
                    <a:lnTo>
                      <a:pt x="0" y="54"/>
                    </a:lnTo>
                    <a:lnTo>
                      <a:pt x="11" y="54"/>
                    </a:lnTo>
                    <a:lnTo>
                      <a:pt x="11" y="0"/>
                    </a:lnTo>
                    <a:moveTo>
                      <a:pt x="1112" y="0"/>
                    </a:moveTo>
                    <a:lnTo>
                      <a:pt x="1098" y="0"/>
                    </a:lnTo>
                    <a:lnTo>
                      <a:pt x="1098" y="54"/>
                    </a:lnTo>
                    <a:lnTo>
                      <a:pt x="1112" y="54"/>
                    </a:lnTo>
                    <a:lnTo>
                      <a:pt x="11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33" name="iṩḻïde">
                <a:extLst>
                  <a:ext uri="{FF2B5EF4-FFF2-40B4-BE49-F238E27FC236}">
                    <a16:creationId xmlns:a16="http://schemas.microsoft.com/office/drawing/2014/main" id="{4286BC45-3404-45B9-B80A-6BBF1AA3DE89}"/>
                  </a:ext>
                </a:extLst>
              </p:cNvPr>
              <p:cNvSpPr/>
              <p:nvPr/>
            </p:nvSpPr>
            <p:spPr bwMode="auto">
              <a:xfrm>
                <a:off x="6464300" y="4046538"/>
                <a:ext cx="1725612" cy="85725"/>
              </a:xfrm>
              <a:prstGeom prst="rect">
                <a:avLst/>
              </a:prstGeom>
              <a:solidFill>
                <a:srgbClr val="EBD3D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34" name="íṣ1ïdê">
                <a:extLst>
                  <a:ext uri="{FF2B5EF4-FFF2-40B4-BE49-F238E27FC236}">
                    <a16:creationId xmlns:a16="http://schemas.microsoft.com/office/drawing/2014/main" id="{F882ED73-97B8-4439-AA15-EF9C87826CBD}"/>
                  </a:ext>
                </a:extLst>
              </p:cNvPr>
              <p:cNvSpPr/>
              <p:nvPr/>
            </p:nvSpPr>
            <p:spPr bwMode="auto">
              <a:xfrm>
                <a:off x="6464300" y="4046538"/>
                <a:ext cx="1725612"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35" name="ïṧḷiḋè">
                <a:extLst>
                  <a:ext uri="{FF2B5EF4-FFF2-40B4-BE49-F238E27FC236}">
                    <a16:creationId xmlns:a16="http://schemas.microsoft.com/office/drawing/2014/main" id="{D65E7B0F-039E-4453-A481-9858E1F00963}"/>
                  </a:ext>
                </a:extLst>
              </p:cNvPr>
              <p:cNvSpPr/>
              <p:nvPr/>
            </p:nvSpPr>
            <p:spPr bwMode="auto">
              <a:xfrm>
                <a:off x="6446838" y="4741863"/>
                <a:ext cx="1765300" cy="85725"/>
              </a:xfrm>
              <a:custGeom>
                <a:avLst/>
                <a:gdLst>
                  <a:gd name="T0" fmla="*/ 11 w 1112"/>
                  <a:gd name="T1" fmla="*/ 0 h 54"/>
                  <a:gd name="T2" fmla="*/ 0 w 1112"/>
                  <a:gd name="T3" fmla="*/ 0 h 54"/>
                  <a:gd name="T4" fmla="*/ 0 w 1112"/>
                  <a:gd name="T5" fmla="*/ 54 h 54"/>
                  <a:gd name="T6" fmla="*/ 11 w 1112"/>
                  <a:gd name="T7" fmla="*/ 54 h 54"/>
                  <a:gd name="T8" fmla="*/ 11 w 1112"/>
                  <a:gd name="T9" fmla="*/ 0 h 54"/>
                  <a:gd name="T10" fmla="*/ 1112 w 1112"/>
                  <a:gd name="T11" fmla="*/ 0 h 54"/>
                  <a:gd name="T12" fmla="*/ 1098 w 1112"/>
                  <a:gd name="T13" fmla="*/ 0 h 54"/>
                  <a:gd name="T14" fmla="*/ 1098 w 1112"/>
                  <a:gd name="T15" fmla="*/ 54 h 54"/>
                  <a:gd name="T16" fmla="*/ 1112 w 1112"/>
                  <a:gd name="T17" fmla="*/ 54 h 54"/>
                  <a:gd name="T18" fmla="*/ 1112 w 1112"/>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2" h="54">
                    <a:moveTo>
                      <a:pt x="11" y="0"/>
                    </a:moveTo>
                    <a:lnTo>
                      <a:pt x="0" y="0"/>
                    </a:lnTo>
                    <a:lnTo>
                      <a:pt x="0" y="54"/>
                    </a:lnTo>
                    <a:lnTo>
                      <a:pt x="11" y="54"/>
                    </a:lnTo>
                    <a:lnTo>
                      <a:pt x="11" y="0"/>
                    </a:lnTo>
                    <a:close/>
                    <a:moveTo>
                      <a:pt x="1112" y="0"/>
                    </a:moveTo>
                    <a:lnTo>
                      <a:pt x="1098" y="0"/>
                    </a:lnTo>
                    <a:lnTo>
                      <a:pt x="1098" y="54"/>
                    </a:lnTo>
                    <a:lnTo>
                      <a:pt x="1112" y="54"/>
                    </a:lnTo>
                    <a:lnTo>
                      <a:pt x="11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36" name="išļïḋé">
                <a:extLst>
                  <a:ext uri="{FF2B5EF4-FFF2-40B4-BE49-F238E27FC236}">
                    <a16:creationId xmlns:a16="http://schemas.microsoft.com/office/drawing/2014/main" id="{DF55F652-561A-4B8C-934B-744EB7A98EE2}"/>
                  </a:ext>
                </a:extLst>
              </p:cNvPr>
              <p:cNvSpPr/>
              <p:nvPr/>
            </p:nvSpPr>
            <p:spPr bwMode="auto">
              <a:xfrm>
                <a:off x="6446838" y="4741863"/>
                <a:ext cx="1765300" cy="85725"/>
              </a:xfrm>
              <a:custGeom>
                <a:avLst/>
                <a:gdLst>
                  <a:gd name="T0" fmla="*/ 11 w 1112"/>
                  <a:gd name="T1" fmla="*/ 0 h 54"/>
                  <a:gd name="T2" fmla="*/ 0 w 1112"/>
                  <a:gd name="T3" fmla="*/ 0 h 54"/>
                  <a:gd name="T4" fmla="*/ 0 w 1112"/>
                  <a:gd name="T5" fmla="*/ 54 h 54"/>
                  <a:gd name="T6" fmla="*/ 11 w 1112"/>
                  <a:gd name="T7" fmla="*/ 54 h 54"/>
                  <a:gd name="T8" fmla="*/ 11 w 1112"/>
                  <a:gd name="T9" fmla="*/ 0 h 54"/>
                  <a:gd name="T10" fmla="*/ 1112 w 1112"/>
                  <a:gd name="T11" fmla="*/ 0 h 54"/>
                  <a:gd name="T12" fmla="*/ 1098 w 1112"/>
                  <a:gd name="T13" fmla="*/ 0 h 54"/>
                  <a:gd name="T14" fmla="*/ 1098 w 1112"/>
                  <a:gd name="T15" fmla="*/ 54 h 54"/>
                  <a:gd name="T16" fmla="*/ 1112 w 1112"/>
                  <a:gd name="T17" fmla="*/ 54 h 54"/>
                  <a:gd name="T18" fmla="*/ 1112 w 1112"/>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2" h="54">
                    <a:moveTo>
                      <a:pt x="11" y="0"/>
                    </a:moveTo>
                    <a:lnTo>
                      <a:pt x="0" y="0"/>
                    </a:lnTo>
                    <a:lnTo>
                      <a:pt x="0" y="54"/>
                    </a:lnTo>
                    <a:lnTo>
                      <a:pt x="11" y="54"/>
                    </a:lnTo>
                    <a:lnTo>
                      <a:pt x="11" y="0"/>
                    </a:lnTo>
                    <a:moveTo>
                      <a:pt x="1112" y="0"/>
                    </a:moveTo>
                    <a:lnTo>
                      <a:pt x="1098" y="0"/>
                    </a:lnTo>
                    <a:lnTo>
                      <a:pt x="1098" y="54"/>
                    </a:lnTo>
                    <a:lnTo>
                      <a:pt x="1112" y="54"/>
                    </a:lnTo>
                    <a:lnTo>
                      <a:pt x="11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37" name="îṧḷîďê">
                <a:extLst>
                  <a:ext uri="{FF2B5EF4-FFF2-40B4-BE49-F238E27FC236}">
                    <a16:creationId xmlns:a16="http://schemas.microsoft.com/office/drawing/2014/main" id="{958431E4-B9A3-46CB-8D45-A6BC04E4E90A}"/>
                  </a:ext>
                </a:extLst>
              </p:cNvPr>
              <p:cNvSpPr/>
              <p:nvPr/>
            </p:nvSpPr>
            <p:spPr bwMode="auto">
              <a:xfrm>
                <a:off x="6464300" y="4741863"/>
                <a:ext cx="1725612" cy="85725"/>
              </a:xfrm>
              <a:prstGeom prst="rect">
                <a:avLst/>
              </a:prstGeom>
              <a:solidFill>
                <a:srgbClr val="EBD3D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38" name="îSlîḓé">
                <a:extLst>
                  <a:ext uri="{FF2B5EF4-FFF2-40B4-BE49-F238E27FC236}">
                    <a16:creationId xmlns:a16="http://schemas.microsoft.com/office/drawing/2014/main" id="{878E6095-AA5B-4765-9762-6516268A22C7}"/>
                  </a:ext>
                </a:extLst>
              </p:cNvPr>
              <p:cNvSpPr/>
              <p:nvPr/>
            </p:nvSpPr>
            <p:spPr bwMode="auto">
              <a:xfrm>
                <a:off x="6464300" y="4741863"/>
                <a:ext cx="1725612"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39" name="íśľiḋè">
                <a:extLst>
                  <a:ext uri="{FF2B5EF4-FFF2-40B4-BE49-F238E27FC236}">
                    <a16:creationId xmlns:a16="http://schemas.microsoft.com/office/drawing/2014/main" id="{055E070F-09F4-4669-955B-2CE56DDEC891}"/>
                  </a:ext>
                </a:extLst>
              </p:cNvPr>
              <p:cNvSpPr/>
              <p:nvPr/>
            </p:nvSpPr>
            <p:spPr bwMode="auto">
              <a:xfrm>
                <a:off x="6446838" y="5481638"/>
                <a:ext cx="1765300" cy="87313"/>
              </a:xfrm>
              <a:custGeom>
                <a:avLst/>
                <a:gdLst>
                  <a:gd name="T0" fmla="*/ 11 w 1112"/>
                  <a:gd name="T1" fmla="*/ 0 h 55"/>
                  <a:gd name="T2" fmla="*/ 0 w 1112"/>
                  <a:gd name="T3" fmla="*/ 0 h 55"/>
                  <a:gd name="T4" fmla="*/ 0 w 1112"/>
                  <a:gd name="T5" fmla="*/ 55 h 55"/>
                  <a:gd name="T6" fmla="*/ 11 w 1112"/>
                  <a:gd name="T7" fmla="*/ 55 h 55"/>
                  <a:gd name="T8" fmla="*/ 11 w 1112"/>
                  <a:gd name="T9" fmla="*/ 0 h 55"/>
                  <a:gd name="T10" fmla="*/ 1112 w 1112"/>
                  <a:gd name="T11" fmla="*/ 0 h 55"/>
                  <a:gd name="T12" fmla="*/ 1098 w 1112"/>
                  <a:gd name="T13" fmla="*/ 0 h 55"/>
                  <a:gd name="T14" fmla="*/ 1098 w 1112"/>
                  <a:gd name="T15" fmla="*/ 55 h 55"/>
                  <a:gd name="T16" fmla="*/ 1112 w 1112"/>
                  <a:gd name="T17" fmla="*/ 55 h 55"/>
                  <a:gd name="T18" fmla="*/ 1112 w 1112"/>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2" h="55">
                    <a:moveTo>
                      <a:pt x="11" y="0"/>
                    </a:moveTo>
                    <a:lnTo>
                      <a:pt x="0" y="0"/>
                    </a:lnTo>
                    <a:lnTo>
                      <a:pt x="0" y="55"/>
                    </a:lnTo>
                    <a:lnTo>
                      <a:pt x="11" y="55"/>
                    </a:lnTo>
                    <a:lnTo>
                      <a:pt x="11" y="0"/>
                    </a:lnTo>
                    <a:close/>
                    <a:moveTo>
                      <a:pt x="1112" y="0"/>
                    </a:moveTo>
                    <a:lnTo>
                      <a:pt x="1098" y="0"/>
                    </a:lnTo>
                    <a:lnTo>
                      <a:pt x="1098" y="55"/>
                    </a:lnTo>
                    <a:lnTo>
                      <a:pt x="1112" y="55"/>
                    </a:lnTo>
                    <a:lnTo>
                      <a:pt x="11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40" name="íṩḷiḑé">
                <a:extLst>
                  <a:ext uri="{FF2B5EF4-FFF2-40B4-BE49-F238E27FC236}">
                    <a16:creationId xmlns:a16="http://schemas.microsoft.com/office/drawing/2014/main" id="{CF3B268B-6EB6-4018-8164-556FE6942E77}"/>
                  </a:ext>
                </a:extLst>
              </p:cNvPr>
              <p:cNvSpPr/>
              <p:nvPr/>
            </p:nvSpPr>
            <p:spPr bwMode="auto">
              <a:xfrm>
                <a:off x="6446838" y="5481638"/>
                <a:ext cx="1765300" cy="87313"/>
              </a:xfrm>
              <a:custGeom>
                <a:avLst/>
                <a:gdLst>
                  <a:gd name="T0" fmla="*/ 11 w 1112"/>
                  <a:gd name="T1" fmla="*/ 0 h 55"/>
                  <a:gd name="T2" fmla="*/ 0 w 1112"/>
                  <a:gd name="T3" fmla="*/ 0 h 55"/>
                  <a:gd name="T4" fmla="*/ 0 w 1112"/>
                  <a:gd name="T5" fmla="*/ 55 h 55"/>
                  <a:gd name="T6" fmla="*/ 11 w 1112"/>
                  <a:gd name="T7" fmla="*/ 55 h 55"/>
                  <a:gd name="T8" fmla="*/ 11 w 1112"/>
                  <a:gd name="T9" fmla="*/ 0 h 55"/>
                  <a:gd name="T10" fmla="*/ 1112 w 1112"/>
                  <a:gd name="T11" fmla="*/ 0 h 55"/>
                  <a:gd name="T12" fmla="*/ 1098 w 1112"/>
                  <a:gd name="T13" fmla="*/ 0 h 55"/>
                  <a:gd name="T14" fmla="*/ 1098 w 1112"/>
                  <a:gd name="T15" fmla="*/ 55 h 55"/>
                  <a:gd name="T16" fmla="*/ 1112 w 1112"/>
                  <a:gd name="T17" fmla="*/ 55 h 55"/>
                  <a:gd name="T18" fmla="*/ 1112 w 1112"/>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2" h="55">
                    <a:moveTo>
                      <a:pt x="11" y="0"/>
                    </a:moveTo>
                    <a:lnTo>
                      <a:pt x="0" y="0"/>
                    </a:lnTo>
                    <a:lnTo>
                      <a:pt x="0" y="55"/>
                    </a:lnTo>
                    <a:lnTo>
                      <a:pt x="11" y="55"/>
                    </a:lnTo>
                    <a:lnTo>
                      <a:pt x="11" y="0"/>
                    </a:lnTo>
                    <a:moveTo>
                      <a:pt x="1112" y="0"/>
                    </a:moveTo>
                    <a:lnTo>
                      <a:pt x="1098" y="0"/>
                    </a:lnTo>
                    <a:lnTo>
                      <a:pt x="1098" y="55"/>
                    </a:lnTo>
                    <a:lnTo>
                      <a:pt x="1112" y="55"/>
                    </a:lnTo>
                    <a:lnTo>
                      <a:pt x="11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41" name="ïṧḷídê">
                <a:extLst>
                  <a:ext uri="{FF2B5EF4-FFF2-40B4-BE49-F238E27FC236}">
                    <a16:creationId xmlns:a16="http://schemas.microsoft.com/office/drawing/2014/main" id="{06F48C75-F324-4A1F-9DD0-7DCFFE8CC1DB}"/>
                  </a:ext>
                </a:extLst>
              </p:cNvPr>
              <p:cNvSpPr/>
              <p:nvPr/>
            </p:nvSpPr>
            <p:spPr bwMode="auto">
              <a:xfrm>
                <a:off x="6464300" y="5481638"/>
                <a:ext cx="1725612" cy="87313"/>
              </a:xfrm>
              <a:prstGeom prst="rect">
                <a:avLst/>
              </a:prstGeom>
              <a:solidFill>
                <a:srgbClr val="EBD3D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42" name="í$líḋè">
                <a:extLst>
                  <a:ext uri="{FF2B5EF4-FFF2-40B4-BE49-F238E27FC236}">
                    <a16:creationId xmlns:a16="http://schemas.microsoft.com/office/drawing/2014/main" id="{979161A4-D682-451D-AC69-A922E19756BB}"/>
                  </a:ext>
                </a:extLst>
              </p:cNvPr>
              <p:cNvSpPr/>
              <p:nvPr/>
            </p:nvSpPr>
            <p:spPr bwMode="auto">
              <a:xfrm>
                <a:off x="6464300" y="5481638"/>
                <a:ext cx="1725612" cy="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43" name="íšḷiḍe">
                <a:extLst>
                  <a:ext uri="{FF2B5EF4-FFF2-40B4-BE49-F238E27FC236}">
                    <a16:creationId xmlns:a16="http://schemas.microsoft.com/office/drawing/2014/main" id="{9A52A5A8-CD98-4FE6-A47A-0BD3F603808A}"/>
                  </a:ext>
                </a:extLst>
              </p:cNvPr>
              <p:cNvSpPr/>
              <p:nvPr/>
            </p:nvSpPr>
            <p:spPr bwMode="auto">
              <a:xfrm>
                <a:off x="6611938" y="3678238"/>
                <a:ext cx="420687" cy="382588"/>
              </a:xfrm>
              <a:custGeom>
                <a:avLst/>
                <a:gdLst>
                  <a:gd name="T0" fmla="*/ 41 w 112"/>
                  <a:gd name="T1" fmla="*/ 95 h 102"/>
                  <a:gd name="T2" fmla="*/ 50 w 112"/>
                  <a:gd name="T3" fmla="*/ 101 h 102"/>
                  <a:gd name="T4" fmla="*/ 83 w 112"/>
                  <a:gd name="T5" fmla="*/ 101 h 102"/>
                  <a:gd name="T6" fmla="*/ 112 w 112"/>
                  <a:gd name="T7" fmla="*/ 96 h 102"/>
                  <a:gd name="T8" fmla="*/ 109 w 112"/>
                  <a:gd name="T9" fmla="*/ 90 h 102"/>
                  <a:gd name="T10" fmla="*/ 85 w 112"/>
                  <a:gd name="T11" fmla="*/ 79 h 102"/>
                  <a:gd name="T12" fmla="*/ 80 w 112"/>
                  <a:gd name="T13" fmla="*/ 76 h 102"/>
                  <a:gd name="T14" fmla="*/ 67 w 112"/>
                  <a:gd name="T15" fmla="*/ 75 h 102"/>
                  <a:gd name="T16" fmla="*/ 50 w 112"/>
                  <a:gd name="T17" fmla="*/ 58 h 102"/>
                  <a:gd name="T18" fmla="*/ 33 w 112"/>
                  <a:gd name="T19" fmla="*/ 18 h 102"/>
                  <a:gd name="T20" fmla="*/ 19 w 112"/>
                  <a:gd name="T21" fmla="*/ 0 h 102"/>
                  <a:gd name="T22" fmla="*/ 18 w 112"/>
                  <a:gd name="T23" fmla="*/ 0 h 102"/>
                  <a:gd name="T24" fmla="*/ 5 w 112"/>
                  <a:gd name="T25" fmla="*/ 12 h 102"/>
                  <a:gd name="T26" fmla="*/ 0 w 112"/>
                  <a:gd name="T27" fmla="*/ 28 h 102"/>
                  <a:gd name="T28" fmla="*/ 7 w 112"/>
                  <a:gd name="T29" fmla="*/ 35 h 102"/>
                  <a:gd name="T30" fmla="*/ 24 w 112"/>
                  <a:gd name="T31" fmla="*/ 51 h 102"/>
                  <a:gd name="T32" fmla="*/ 34 w 112"/>
                  <a:gd name="T33" fmla="*/ 71 h 102"/>
                  <a:gd name="T34" fmla="*/ 41 w 112"/>
                  <a:gd name="T35" fmla="*/ 9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102">
                    <a:moveTo>
                      <a:pt x="41" y="95"/>
                    </a:moveTo>
                    <a:cubicBezTo>
                      <a:pt x="41" y="95"/>
                      <a:pt x="43" y="100"/>
                      <a:pt x="50" y="101"/>
                    </a:cubicBezTo>
                    <a:cubicBezTo>
                      <a:pt x="58" y="102"/>
                      <a:pt x="75" y="102"/>
                      <a:pt x="83" y="101"/>
                    </a:cubicBezTo>
                    <a:cubicBezTo>
                      <a:pt x="100" y="99"/>
                      <a:pt x="105" y="98"/>
                      <a:pt x="112" y="96"/>
                    </a:cubicBezTo>
                    <a:cubicBezTo>
                      <a:pt x="112" y="96"/>
                      <a:pt x="112" y="92"/>
                      <a:pt x="109" y="90"/>
                    </a:cubicBezTo>
                    <a:cubicBezTo>
                      <a:pt x="106" y="88"/>
                      <a:pt x="89" y="80"/>
                      <a:pt x="85" y="79"/>
                    </a:cubicBezTo>
                    <a:cubicBezTo>
                      <a:pt x="82" y="78"/>
                      <a:pt x="81" y="77"/>
                      <a:pt x="80" y="76"/>
                    </a:cubicBezTo>
                    <a:cubicBezTo>
                      <a:pt x="78" y="76"/>
                      <a:pt x="72" y="76"/>
                      <a:pt x="67" y="75"/>
                    </a:cubicBezTo>
                    <a:cubicBezTo>
                      <a:pt x="62" y="74"/>
                      <a:pt x="55" y="74"/>
                      <a:pt x="50" y="58"/>
                    </a:cubicBezTo>
                    <a:cubicBezTo>
                      <a:pt x="45" y="43"/>
                      <a:pt x="39" y="28"/>
                      <a:pt x="33" y="18"/>
                    </a:cubicBezTo>
                    <a:cubicBezTo>
                      <a:pt x="28" y="9"/>
                      <a:pt x="22" y="0"/>
                      <a:pt x="19" y="0"/>
                    </a:cubicBezTo>
                    <a:cubicBezTo>
                      <a:pt x="19" y="0"/>
                      <a:pt x="18" y="0"/>
                      <a:pt x="18" y="0"/>
                    </a:cubicBezTo>
                    <a:cubicBezTo>
                      <a:pt x="18" y="0"/>
                      <a:pt x="9" y="6"/>
                      <a:pt x="5" y="12"/>
                    </a:cubicBezTo>
                    <a:cubicBezTo>
                      <a:pt x="1" y="19"/>
                      <a:pt x="0" y="25"/>
                      <a:pt x="0" y="28"/>
                    </a:cubicBezTo>
                    <a:cubicBezTo>
                      <a:pt x="1" y="31"/>
                      <a:pt x="4" y="33"/>
                      <a:pt x="7" y="35"/>
                    </a:cubicBezTo>
                    <a:cubicBezTo>
                      <a:pt x="10" y="38"/>
                      <a:pt x="21" y="47"/>
                      <a:pt x="24" y="51"/>
                    </a:cubicBezTo>
                    <a:cubicBezTo>
                      <a:pt x="27" y="55"/>
                      <a:pt x="30" y="61"/>
                      <a:pt x="34" y="71"/>
                    </a:cubicBezTo>
                    <a:cubicBezTo>
                      <a:pt x="37" y="81"/>
                      <a:pt x="39" y="93"/>
                      <a:pt x="41" y="95"/>
                    </a:cubicBezTo>
                    <a:close/>
                  </a:path>
                </a:pathLst>
              </a:custGeom>
              <a:solidFill>
                <a:srgbClr val="E8B6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44" name="î$1iḑê">
                <a:extLst>
                  <a:ext uri="{FF2B5EF4-FFF2-40B4-BE49-F238E27FC236}">
                    <a16:creationId xmlns:a16="http://schemas.microsoft.com/office/drawing/2014/main" id="{14A7A571-263F-4A3A-839B-2D338F9F5B74}"/>
                  </a:ext>
                </a:extLst>
              </p:cNvPr>
              <p:cNvSpPr/>
              <p:nvPr/>
            </p:nvSpPr>
            <p:spPr bwMode="auto">
              <a:xfrm>
                <a:off x="6615113" y="3790950"/>
                <a:ext cx="417512" cy="277813"/>
              </a:xfrm>
              <a:custGeom>
                <a:avLst/>
                <a:gdLst>
                  <a:gd name="T0" fmla="*/ 82 w 111"/>
                  <a:gd name="T1" fmla="*/ 71 h 74"/>
                  <a:gd name="T2" fmla="*/ 60 w 111"/>
                  <a:gd name="T3" fmla="*/ 72 h 74"/>
                  <a:gd name="T4" fmla="*/ 41 w 111"/>
                  <a:gd name="T5" fmla="*/ 65 h 74"/>
                  <a:gd name="T6" fmla="*/ 29 w 111"/>
                  <a:gd name="T7" fmla="*/ 29 h 74"/>
                  <a:gd name="T8" fmla="*/ 13 w 111"/>
                  <a:gd name="T9" fmla="*/ 10 h 74"/>
                  <a:gd name="T10" fmla="*/ 0 w 111"/>
                  <a:gd name="T11" fmla="*/ 0 h 74"/>
                  <a:gd name="T12" fmla="*/ 4 w 111"/>
                  <a:gd name="T13" fmla="*/ 22 h 74"/>
                  <a:gd name="T14" fmla="*/ 5 w 111"/>
                  <a:gd name="T15" fmla="*/ 57 h 74"/>
                  <a:gd name="T16" fmla="*/ 4 w 111"/>
                  <a:gd name="T17" fmla="*/ 67 h 74"/>
                  <a:gd name="T18" fmla="*/ 8 w 111"/>
                  <a:gd name="T19" fmla="*/ 67 h 74"/>
                  <a:gd name="T20" fmla="*/ 9 w 111"/>
                  <a:gd name="T21" fmla="*/ 66 h 74"/>
                  <a:gd name="T22" fmla="*/ 7 w 111"/>
                  <a:gd name="T23" fmla="*/ 19 h 74"/>
                  <a:gd name="T24" fmla="*/ 11 w 111"/>
                  <a:gd name="T25" fmla="*/ 14 h 74"/>
                  <a:gd name="T26" fmla="*/ 29 w 111"/>
                  <a:gd name="T27" fmla="*/ 36 h 74"/>
                  <a:gd name="T28" fmla="*/ 39 w 111"/>
                  <a:gd name="T29" fmla="*/ 66 h 74"/>
                  <a:gd name="T30" fmla="*/ 39 w 111"/>
                  <a:gd name="T31" fmla="*/ 66 h 74"/>
                  <a:gd name="T32" fmla="*/ 49 w 111"/>
                  <a:gd name="T33" fmla="*/ 72 h 74"/>
                  <a:gd name="T34" fmla="*/ 82 w 111"/>
                  <a:gd name="T35" fmla="*/ 73 h 74"/>
                  <a:gd name="T36" fmla="*/ 111 w 111"/>
                  <a:gd name="T37" fmla="*/ 68 h 74"/>
                  <a:gd name="T38" fmla="*/ 111 w 111"/>
                  <a:gd name="T39" fmla="*/ 66 h 74"/>
                  <a:gd name="T40" fmla="*/ 82 w 111"/>
                  <a:gd name="T41" fmla="*/ 7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1" h="74">
                    <a:moveTo>
                      <a:pt x="82" y="71"/>
                    </a:moveTo>
                    <a:cubicBezTo>
                      <a:pt x="78" y="72"/>
                      <a:pt x="71" y="72"/>
                      <a:pt x="60" y="72"/>
                    </a:cubicBezTo>
                    <a:cubicBezTo>
                      <a:pt x="49" y="71"/>
                      <a:pt x="44" y="69"/>
                      <a:pt x="41" y="65"/>
                    </a:cubicBezTo>
                    <a:cubicBezTo>
                      <a:pt x="39" y="62"/>
                      <a:pt x="34" y="38"/>
                      <a:pt x="29" y="29"/>
                    </a:cubicBezTo>
                    <a:cubicBezTo>
                      <a:pt x="25" y="21"/>
                      <a:pt x="17" y="14"/>
                      <a:pt x="13" y="10"/>
                    </a:cubicBezTo>
                    <a:cubicBezTo>
                      <a:pt x="8" y="6"/>
                      <a:pt x="0" y="0"/>
                      <a:pt x="0" y="0"/>
                    </a:cubicBezTo>
                    <a:cubicBezTo>
                      <a:pt x="0" y="0"/>
                      <a:pt x="3" y="9"/>
                      <a:pt x="4" y="22"/>
                    </a:cubicBezTo>
                    <a:cubicBezTo>
                      <a:pt x="5" y="36"/>
                      <a:pt x="5" y="50"/>
                      <a:pt x="5" y="57"/>
                    </a:cubicBezTo>
                    <a:cubicBezTo>
                      <a:pt x="4" y="65"/>
                      <a:pt x="4" y="67"/>
                      <a:pt x="4" y="67"/>
                    </a:cubicBezTo>
                    <a:cubicBezTo>
                      <a:pt x="8" y="67"/>
                      <a:pt x="8" y="67"/>
                      <a:pt x="8" y="67"/>
                    </a:cubicBezTo>
                    <a:cubicBezTo>
                      <a:pt x="9" y="66"/>
                      <a:pt x="9" y="66"/>
                      <a:pt x="9" y="66"/>
                    </a:cubicBezTo>
                    <a:cubicBezTo>
                      <a:pt x="9" y="66"/>
                      <a:pt x="8" y="31"/>
                      <a:pt x="7" y="19"/>
                    </a:cubicBezTo>
                    <a:cubicBezTo>
                      <a:pt x="7" y="19"/>
                      <a:pt x="7" y="14"/>
                      <a:pt x="11" y="14"/>
                    </a:cubicBezTo>
                    <a:cubicBezTo>
                      <a:pt x="15" y="15"/>
                      <a:pt x="23" y="20"/>
                      <a:pt x="29" y="36"/>
                    </a:cubicBezTo>
                    <a:cubicBezTo>
                      <a:pt x="35" y="51"/>
                      <a:pt x="37" y="61"/>
                      <a:pt x="39" y="66"/>
                    </a:cubicBezTo>
                    <a:cubicBezTo>
                      <a:pt x="39" y="66"/>
                      <a:pt x="39" y="66"/>
                      <a:pt x="39" y="66"/>
                    </a:cubicBezTo>
                    <a:cubicBezTo>
                      <a:pt x="40" y="68"/>
                      <a:pt x="42" y="71"/>
                      <a:pt x="49" y="72"/>
                    </a:cubicBezTo>
                    <a:cubicBezTo>
                      <a:pt x="55" y="74"/>
                      <a:pt x="72" y="74"/>
                      <a:pt x="82" y="73"/>
                    </a:cubicBezTo>
                    <a:cubicBezTo>
                      <a:pt x="91" y="72"/>
                      <a:pt x="110" y="68"/>
                      <a:pt x="111" y="68"/>
                    </a:cubicBezTo>
                    <a:cubicBezTo>
                      <a:pt x="111" y="67"/>
                      <a:pt x="111" y="66"/>
                      <a:pt x="111" y="66"/>
                    </a:cubicBezTo>
                    <a:cubicBezTo>
                      <a:pt x="109" y="67"/>
                      <a:pt x="85" y="71"/>
                      <a:pt x="82" y="71"/>
                    </a:cubicBezTo>
                    <a:close/>
                  </a:path>
                </a:pathLst>
              </a:custGeom>
              <a:solidFill>
                <a:srgbClr val="0201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45" name="iSļiḋê">
                <a:extLst>
                  <a:ext uri="{FF2B5EF4-FFF2-40B4-BE49-F238E27FC236}">
                    <a16:creationId xmlns:a16="http://schemas.microsoft.com/office/drawing/2014/main" id="{BE1BA967-5F19-42DA-B4B9-CA0F8B114217}"/>
                  </a:ext>
                </a:extLst>
              </p:cNvPr>
              <p:cNvSpPr/>
              <p:nvPr/>
            </p:nvSpPr>
            <p:spPr bwMode="auto">
              <a:xfrm>
                <a:off x="6678613" y="3673475"/>
                <a:ext cx="241300" cy="309563"/>
              </a:xfrm>
              <a:custGeom>
                <a:avLst/>
                <a:gdLst>
                  <a:gd name="T0" fmla="*/ 0 w 64"/>
                  <a:gd name="T1" fmla="*/ 1 h 82"/>
                  <a:gd name="T2" fmla="*/ 4 w 64"/>
                  <a:gd name="T3" fmla="*/ 5 h 82"/>
                  <a:gd name="T4" fmla="*/ 20 w 64"/>
                  <a:gd name="T5" fmla="*/ 42 h 82"/>
                  <a:gd name="T6" fmla="*/ 39 w 64"/>
                  <a:gd name="T7" fmla="*/ 78 h 82"/>
                  <a:gd name="T8" fmla="*/ 57 w 64"/>
                  <a:gd name="T9" fmla="*/ 81 h 82"/>
                  <a:gd name="T10" fmla="*/ 62 w 64"/>
                  <a:gd name="T11" fmla="*/ 77 h 82"/>
                  <a:gd name="T12" fmla="*/ 59 w 64"/>
                  <a:gd name="T13" fmla="*/ 77 h 82"/>
                  <a:gd name="T14" fmla="*/ 50 w 64"/>
                  <a:gd name="T15" fmla="*/ 76 h 82"/>
                  <a:gd name="T16" fmla="*/ 41 w 64"/>
                  <a:gd name="T17" fmla="*/ 73 h 82"/>
                  <a:gd name="T18" fmla="*/ 35 w 64"/>
                  <a:gd name="T19" fmla="*/ 67 h 82"/>
                  <a:gd name="T20" fmla="*/ 31 w 64"/>
                  <a:gd name="T21" fmla="*/ 57 h 82"/>
                  <a:gd name="T22" fmla="*/ 28 w 64"/>
                  <a:gd name="T23" fmla="*/ 46 h 82"/>
                  <a:gd name="T24" fmla="*/ 22 w 64"/>
                  <a:gd name="T25" fmla="*/ 33 h 82"/>
                  <a:gd name="T26" fmla="*/ 17 w 64"/>
                  <a:gd name="T27" fmla="*/ 22 h 82"/>
                  <a:gd name="T28" fmla="*/ 12 w 64"/>
                  <a:gd name="T29" fmla="*/ 13 h 82"/>
                  <a:gd name="T30" fmla="*/ 8 w 64"/>
                  <a:gd name="T31" fmla="*/ 7 h 82"/>
                  <a:gd name="T32" fmla="*/ 4 w 64"/>
                  <a:gd name="T33" fmla="*/ 3 h 82"/>
                  <a:gd name="T34" fmla="*/ 2 w 64"/>
                  <a:gd name="T35" fmla="*/ 1 h 82"/>
                  <a:gd name="T36" fmla="*/ 0 w 64"/>
                  <a:gd name="T37" fmla="*/ 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82">
                    <a:moveTo>
                      <a:pt x="0" y="1"/>
                    </a:moveTo>
                    <a:cubicBezTo>
                      <a:pt x="0" y="1"/>
                      <a:pt x="1" y="0"/>
                      <a:pt x="4" y="5"/>
                    </a:cubicBezTo>
                    <a:cubicBezTo>
                      <a:pt x="6" y="11"/>
                      <a:pt x="13" y="23"/>
                      <a:pt x="20" y="42"/>
                    </a:cubicBezTo>
                    <a:cubicBezTo>
                      <a:pt x="26" y="60"/>
                      <a:pt x="31" y="75"/>
                      <a:pt x="39" y="78"/>
                    </a:cubicBezTo>
                    <a:cubicBezTo>
                      <a:pt x="46" y="82"/>
                      <a:pt x="55" y="81"/>
                      <a:pt x="57" y="81"/>
                    </a:cubicBezTo>
                    <a:cubicBezTo>
                      <a:pt x="62" y="80"/>
                      <a:pt x="64" y="79"/>
                      <a:pt x="62" y="77"/>
                    </a:cubicBezTo>
                    <a:cubicBezTo>
                      <a:pt x="62" y="77"/>
                      <a:pt x="62" y="77"/>
                      <a:pt x="59" y="77"/>
                    </a:cubicBezTo>
                    <a:cubicBezTo>
                      <a:pt x="56" y="77"/>
                      <a:pt x="53" y="77"/>
                      <a:pt x="50" y="76"/>
                    </a:cubicBezTo>
                    <a:cubicBezTo>
                      <a:pt x="47" y="76"/>
                      <a:pt x="43" y="75"/>
                      <a:pt x="41" y="73"/>
                    </a:cubicBezTo>
                    <a:cubicBezTo>
                      <a:pt x="39" y="72"/>
                      <a:pt x="37" y="71"/>
                      <a:pt x="35" y="67"/>
                    </a:cubicBezTo>
                    <a:cubicBezTo>
                      <a:pt x="33" y="62"/>
                      <a:pt x="32" y="59"/>
                      <a:pt x="31" y="57"/>
                    </a:cubicBezTo>
                    <a:cubicBezTo>
                      <a:pt x="31" y="55"/>
                      <a:pt x="29" y="49"/>
                      <a:pt x="28" y="46"/>
                    </a:cubicBezTo>
                    <a:cubicBezTo>
                      <a:pt x="26" y="42"/>
                      <a:pt x="24" y="37"/>
                      <a:pt x="22" y="33"/>
                    </a:cubicBezTo>
                    <a:cubicBezTo>
                      <a:pt x="21" y="30"/>
                      <a:pt x="19" y="25"/>
                      <a:pt x="17" y="22"/>
                    </a:cubicBezTo>
                    <a:cubicBezTo>
                      <a:pt x="16" y="20"/>
                      <a:pt x="13" y="15"/>
                      <a:pt x="12" y="13"/>
                    </a:cubicBezTo>
                    <a:cubicBezTo>
                      <a:pt x="10" y="11"/>
                      <a:pt x="9" y="8"/>
                      <a:pt x="8" y="7"/>
                    </a:cubicBezTo>
                    <a:cubicBezTo>
                      <a:pt x="7" y="6"/>
                      <a:pt x="5" y="4"/>
                      <a:pt x="4" y="3"/>
                    </a:cubicBezTo>
                    <a:cubicBezTo>
                      <a:pt x="3" y="2"/>
                      <a:pt x="3" y="1"/>
                      <a:pt x="2" y="1"/>
                    </a:cubicBezTo>
                    <a:cubicBezTo>
                      <a:pt x="1" y="0"/>
                      <a:pt x="0" y="1"/>
                      <a:pt x="0" y="1"/>
                    </a:cubicBezTo>
                    <a:close/>
                  </a:path>
                </a:pathLst>
              </a:custGeom>
              <a:solidFill>
                <a:srgbClr val="6D63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46" name="ïṥ1ïḑe">
                <a:extLst>
                  <a:ext uri="{FF2B5EF4-FFF2-40B4-BE49-F238E27FC236}">
                    <a16:creationId xmlns:a16="http://schemas.microsoft.com/office/drawing/2014/main" id="{E7731432-9E5A-44AB-96C6-1781D1D72C65}"/>
                  </a:ext>
                </a:extLst>
              </p:cNvPr>
              <p:cNvSpPr/>
              <p:nvPr/>
            </p:nvSpPr>
            <p:spPr bwMode="auto">
              <a:xfrm>
                <a:off x="6656388" y="3711575"/>
                <a:ext cx="26987" cy="22225"/>
              </a:xfrm>
              <a:custGeom>
                <a:avLst/>
                <a:gdLst>
                  <a:gd name="T0" fmla="*/ 5 w 17"/>
                  <a:gd name="T1" fmla="*/ 14 h 14"/>
                  <a:gd name="T2" fmla="*/ 0 w 17"/>
                  <a:gd name="T3" fmla="*/ 7 h 14"/>
                  <a:gd name="T4" fmla="*/ 5 w 17"/>
                  <a:gd name="T5" fmla="*/ 0 h 14"/>
                  <a:gd name="T6" fmla="*/ 14 w 17"/>
                  <a:gd name="T7" fmla="*/ 0 h 14"/>
                  <a:gd name="T8" fmla="*/ 17 w 17"/>
                  <a:gd name="T9" fmla="*/ 7 h 14"/>
                  <a:gd name="T10" fmla="*/ 12 w 17"/>
                  <a:gd name="T11" fmla="*/ 14 h 14"/>
                  <a:gd name="T12" fmla="*/ 5 w 17"/>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17" h="14">
                    <a:moveTo>
                      <a:pt x="5" y="14"/>
                    </a:moveTo>
                    <a:lnTo>
                      <a:pt x="0" y="7"/>
                    </a:lnTo>
                    <a:lnTo>
                      <a:pt x="5" y="0"/>
                    </a:lnTo>
                    <a:lnTo>
                      <a:pt x="14" y="0"/>
                    </a:lnTo>
                    <a:lnTo>
                      <a:pt x="17" y="7"/>
                    </a:lnTo>
                    <a:lnTo>
                      <a:pt x="12" y="14"/>
                    </a:lnTo>
                    <a:lnTo>
                      <a:pt x="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47" name="iS1íḋé">
                <a:extLst>
                  <a:ext uri="{FF2B5EF4-FFF2-40B4-BE49-F238E27FC236}">
                    <a16:creationId xmlns:a16="http://schemas.microsoft.com/office/drawing/2014/main" id="{655F4888-C006-4731-9D76-22487F7AD1C1}"/>
                  </a:ext>
                </a:extLst>
              </p:cNvPr>
              <p:cNvSpPr/>
              <p:nvPr/>
            </p:nvSpPr>
            <p:spPr bwMode="auto">
              <a:xfrm>
                <a:off x="6656388" y="3741738"/>
                <a:ext cx="26987" cy="26988"/>
              </a:xfrm>
              <a:custGeom>
                <a:avLst/>
                <a:gdLst>
                  <a:gd name="T0" fmla="*/ 2 w 17"/>
                  <a:gd name="T1" fmla="*/ 17 h 17"/>
                  <a:gd name="T2" fmla="*/ 0 w 17"/>
                  <a:gd name="T3" fmla="*/ 7 h 17"/>
                  <a:gd name="T4" fmla="*/ 5 w 17"/>
                  <a:gd name="T5" fmla="*/ 0 h 17"/>
                  <a:gd name="T6" fmla="*/ 12 w 17"/>
                  <a:gd name="T7" fmla="*/ 2 h 17"/>
                  <a:gd name="T8" fmla="*/ 17 w 17"/>
                  <a:gd name="T9" fmla="*/ 10 h 17"/>
                  <a:gd name="T10" fmla="*/ 12 w 17"/>
                  <a:gd name="T11" fmla="*/ 17 h 17"/>
                  <a:gd name="T12" fmla="*/ 2 w 1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2" y="17"/>
                    </a:moveTo>
                    <a:lnTo>
                      <a:pt x="0" y="7"/>
                    </a:lnTo>
                    <a:lnTo>
                      <a:pt x="5" y="0"/>
                    </a:lnTo>
                    <a:lnTo>
                      <a:pt x="12" y="2"/>
                    </a:lnTo>
                    <a:lnTo>
                      <a:pt x="17" y="10"/>
                    </a:lnTo>
                    <a:lnTo>
                      <a:pt x="12" y="17"/>
                    </a:lnTo>
                    <a:lnTo>
                      <a:pt x="2"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48" name="íS1iḓè">
                <a:extLst>
                  <a:ext uri="{FF2B5EF4-FFF2-40B4-BE49-F238E27FC236}">
                    <a16:creationId xmlns:a16="http://schemas.microsoft.com/office/drawing/2014/main" id="{C8CD536E-6710-411C-8D39-A3B4AEB20824}"/>
                  </a:ext>
                </a:extLst>
              </p:cNvPr>
              <p:cNvSpPr/>
              <p:nvPr/>
            </p:nvSpPr>
            <p:spPr bwMode="auto">
              <a:xfrm>
                <a:off x="6683375" y="3730625"/>
                <a:ext cx="25400" cy="22225"/>
              </a:xfrm>
              <a:custGeom>
                <a:avLst/>
                <a:gdLst>
                  <a:gd name="T0" fmla="*/ 4 w 16"/>
                  <a:gd name="T1" fmla="*/ 14 h 14"/>
                  <a:gd name="T2" fmla="*/ 0 w 16"/>
                  <a:gd name="T3" fmla="*/ 7 h 14"/>
                  <a:gd name="T4" fmla="*/ 4 w 16"/>
                  <a:gd name="T5" fmla="*/ 0 h 14"/>
                  <a:gd name="T6" fmla="*/ 14 w 16"/>
                  <a:gd name="T7" fmla="*/ 0 h 14"/>
                  <a:gd name="T8" fmla="*/ 16 w 16"/>
                  <a:gd name="T9" fmla="*/ 7 h 14"/>
                  <a:gd name="T10" fmla="*/ 11 w 16"/>
                  <a:gd name="T11" fmla="*/ 14 h 14"/>
                  <a:gd name="T12" fmla="*/ 4 w 16"/>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4" y="14"/>
                    </a:moveTo>
                    <a:lnTo>
                      <a:pt x="0" y="7"/>
                    </a:lnTo>
                    <a:lnTo>
                      <a:pt x="4" y="0"/>
                    </a:lnTo>
                    <a:lnTo>
                      <a:pt x="14" y="0"/>
                    </a:lnTo>
                    <a:lnTo>
                      <a:pt x="16" y="7"/>
                    </a:lnTo>
                    <a:lnTo>
                      <a:pt x="11" y="14"/>
                    </a:lnTo>
                    <a:lnTo>
                      <a:pt x="4"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49" name="îṡ1îḍè">
                <a:extLst>
                  <a:ext uri="{FF2B5EF4-FFF2-40B4-BE49-F238E27FC236}">
                    <a16:creationId xmlns:a16="http://schemas.microsoft.com/office/drawing/2014/main" id="{23F24312-8FE7-4854-A186-A935A520FE07}"/>
                  </a:ext>
                </a:extLst>
              </p:cNvPr>
              <p:cNvSpPr/>
              <p:nvPr/>
            </p:nvSpPr>
            <p:spPr bwMode="auto">
              <a:xfrm>
                <a:off x="6629400" y="3727450"/>
                <a:ext cx="26987" cy="22225"/>
              </a:xfrm>
              <a:custGeom>
                <a:avLst/>
                <a:gdLst>
                  <a:gd name="T0" fmla="*/ 3 w 17"/>
                  <a:gd name="T1" fmla="*/ 14 h 14"/>
                  <a:gd name="T2" fmla="*/ 0 w 17"/>
                  <a:gd name="T3" fmla="*/ 7 h 14"/>
                  <a:gd name="T4" fmla="*/ 5 w 17"/>
                  <a:gd name="T5" fmla="*/ 0 h 14"/>
                  <a:gd name="T6" fmla="*/ 12 w 17"/>
                  <a:gd name="T7" fmla="*/ 0 h 14"/>
                  <a:gd name="T8" fmla="*/ 17 w 17"/>
                  <a:gd name="T9" fmla="*/ 7 h 14"/>
                  <a:gd name="T10" fmla="*/ 12 w 17"/>
                  <a:gd name="T11" fmla="*/ 14 h 14"/>
                  <a:gd name="T12" fmla="*/ 3 w 17"/>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17" h="14">
                    <a:moveTo>
                      <a:pt x="3" y="14"/>
                    </a:moveTo>
                    <a:lnTo>
                      <a:pt x="0" y="7"/>
                    </a:lnTo>
                    <a:lnTo>
                      <a:pt x="5" y="0"/>
                    </a:lnTo>
                    <a:lnTo>
                      <a:pt x="12" y="0"/>
                    </a:lnTo>
                    <a:lnTo>
                      <a:pt x="17" y="7"/>
                    </a:lnTo>
                    <a:lnTo>
                      <a:pt x="12" y="14"/>
                    </a:lnTo>
                    <a:lnTo>
                      <a:pt x="3"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50" name="îš1ïḍê">
                <a:extLst>
                  <a:ext uri="{FF2B5EF4-FFF2-40B4-BE49-F238E27FC236}">
                    <a16:creationId xmlns:a16="http://schemas.microsoft.com/office/drawing/2014/main" id="{16C4662B-698F-4924-8567-08D423F1524C}"/>
                  </a:ext>
                </a:extLst>
              </p:cNvPr>
              <p:cNvSpPr/>
              <p:nvPr/>
            </p:nvSpPr>
            <p:spPr bwMode="auto">
              <a:xfrm>
                <a:off x="6683375" y="3760788"/>
                <a:ext cx="25400" cy="22225"/>
              </a:xfrm>
              <a:custGeom>
                <a:avLst/>
                <a:gdLst>
                  <a:gd name="T0" fmla="*/ 2 w 16"/>
                  <a:gd name="T1" fmla="*/ 14 h 14"/>
                  <a:gd name="T2" fmla="*/ 0 w 16"/>
                  <a:gd name="T3" fmla="*/ 7 h 14"/>
                  <a:gd name="T4" fmla="*/ 4 w 16"/>
                  <a:gd name="T5" fmla="*/ 0 h 14"/>
                  <a:gd name="T6" fmla="*/ 11 w 16"/>
                  <a:gd name="T7" fmla="*/ 0 h 14"/>
                  <a:gd name="T8" fmla="*/ 16 w 16"/>
                  <a:gd name="T9" fmla="*/ 7 h 14"/>
                  <a:gd name="T10" fmla="*/ 11 w 16"/>
                  <a:gd name="T11" fmla="*/ 14 h 14"/>
                  <a:gd name="T12" fmla="*/ 2 w 16"/>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2" y="14"/>
                    </a:moveTo>
                    <a:lnTo>
                      <a:pt x="0" y="7"/>
                    </a:lnTo>
                    <a:lnTo>
                      <a:pt x="4" y="0"/>
                    </a:lnTo>
                    <a:lnTo>
                      <a:pt x="11" y="0"/>
                    </a:lnTo>
                    <a:lnTo>
                      <a:pt x="16" y="7"/>
                    </a:lnTo>
                    <a:lnTo>
                      <a:pt x="11" y="14"/>
                    </a:lnTo>
                    <a:lnTo>
                      <a:pt x="2"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51" name="íṡḻíḑé">
                <a:extLst>
                  <a:ext uri="{FF2B5EF4-FFF2-40B4-BE49-F238E27FC236}">
                    <a16:creationId xmlns:a16="http://schemas.microsoft.com/office/drawing/2014/main" id="{96B7800F-5294-4735-917C-0DBF50CCC61F}"/>
                  </a:ext>
                </a:extLst>
              </p:cNvPr>
              <p:cNvSpPr/>
              <p:nvPr/>
            </p:nvSpPr>
            <p:spPr bwMode="auto">
              <a:xfrm>
                <a:off x="6626225" y="3757613"/>
                <a:ext cx="26987" cy="22225"/>
              </a:xfrm>
              <a:custGeom>
                <a:avLst/>
                <a:gdLst>
                  <a:gd name="T0" fmla="*/ 5 w 17"/>
                  <a:gd name="T1" fmla="*/ 14 h 14"/>
                  <a:gd name="T2" fmla="*/ 0 w 17"/>
                  <a:gd name="T3" fmla="*/ 7 h 14"/>
                  <a:gd name="T4" fmla="*/ 5 w 17"/>
                  <a:gd name="T5" fmla="*/ 0 h 14"/>
                  <a:gd name="T6" fmla="*/ 14 w 17"/>
                  <a:gd name="T7" fmla="*/ 0 h 14"/>
                  <a:gd name="T8" fmla="*/ 17 w 17"/>
                  <a:gd name="T9" fmla="*/ 7 h 14"/>
                  <a:gd name="T10" fmla="*/ 14 w 17"/>
                  <a:gd name="T11" fmla="*/ 14 h 14"/>
                  <a:gd name="T12" fmla="*/ 5 w 17"/>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17" h="14">
                    <a:moveTo>
                      <a:pt x="5" y="14"/>
                    </a:moveTo>
                    <a:lnTo>
                      <a:pt x="0" y="7"/>
                    </a:lnTo>
                    <a:lnTo>
                      <a:pt x="5" y="0"/>
                    </a:lnTo>
                    <a:lnTo>
                      <a:pt x="14" y="0"/>
                    </a:lnTo>
                    <a:lnTo>
                      <a:pt x="17" y="7"/>
                    </a:lnTo>
                    <a:lnTo>
                      <a:pt x="14" y="14"/>
                    </a:lnTo>
                    <a:lnTo>
                      <a:pt x="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52" name="iṩlîdè">
                <a:extLst>
                  <a:ext uri="{FF2B5EF4-FFF2-40B4-BE49-F238E27FC236}">
                    <a16:creationId xmlns:a16="http://schemas.microsoft.com/office/drawing/2014/main" id="{3557E60A-8008-4273-8E15-BE5F6B79520E}"/>
                  </a:ext>
                </a:extLst>
              </p:cNvPr>
              <p:cNvSpPr/>
              <p:nvPr/>
            </p:nvSpPr>
            <p:spPr bwMode="auto">
              <a:xfrm>
                <a:off x="6653213" y="3775075"/>
                <a:ext cx="25400" cy="23813"/>
              </a:xfrm>
              <a:custGeom>
                <a:avLst/>
                <a:gdLst>
                  <a:gd name="T0" fmla="*/ 4 w 16"/>
                  <a:gd name="T1" fmla="*/ 15 h 15"/>
                  <a:gd name="T2" fmla="*/ 0 w 16"/>
                  <a:gd name="T3" fmla="*/ 7 h 15"/>
                  <a:gd name="T4" fmla="*/ 4 w 16"/>
                  <a:gd name="T5" fmla="*/ 0 h 15"/>
                  <a:gd name="T6" fmla="*/ 14 w 16"/>
                  <a:gd name="T7" fmla="*/ 0 h 15"/>
                  <a:gd name="T8" fmla="*/ 16 w 16"/>
                  <a:gd name="T9" fmla="*/ 7 h 15"/>
                  <a:gd name="T10" fmla="*/ 14 w 16"/>
                  <a:gd name="T11" fmla="*/ 15 h 15"/>
                  <a:gd name="T12" fmla="*/ 4 w 16"/>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4" y="15"/>
                    </a:moveTo>
                    <a:lnTo>
                      <a:pt x="0" y="7"/>
                    </a:lnTo>
                    <a:lnTo>
                      <a:pt x="4" y="0"/>
                    </a:lnTo>
                    <a:lnTo>
                      <a:pt x="14" y="0"/>
                    </a:lnTo>
                    <a:lnTo>
                      <a:pt x="16" y="7"/>
                    </a:lnTo>
                    <a:lnTo>
                      <a:pt x="14" y="15"/>
                    </a:lnTo>
                    <a:lnTo>
                      <a:pt x="4"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53" name="iś1îḑé">
                <a:extLst>
                  <a:ext uri="{FF2B5EF4-FFF2-40B4-BE49-F238E27FC236}">
                    <a16:creationId xmlns:a16="http://schemas.microsoft.com/office/drawing/2014/main" id="{24A3E1D1-1F67-4383-8582-BFD9952A5224}"/>
                  </a:ext>
                </a:extLst>
              </p:cNvPr>
              <p:cNvSpPr/>
              <p:nvPr/>
            </p:nvSpPr>
            <p:spPr bwMode="auto">
              <a:xfrm>
                <a:off x="7121525" y="3686175"/>
                <a:ext cx="425450" cy="374650"/>
              </a:xfrm>
              <a:custGeom>
                <a:avLst/>
                <a:gdLst>
                  <a:gd name="T0" fmla="*/ 43 w 113"/>
                  <a:gd name="T1" fmla="*/ 94 h 100"/>
                  <a:gd name="T2" fmla="*/ 52 w 113"/>
                  <a:gd name="T3" fmla="*/ 99 h 100"/>
                  <a:gd name="T4" fmla="*/ 84 w 113"/>
                  <a:gd name="T5" fmla="*/ 99 h 100"/>
                  <a:gd name="T6" fmla="*/ 113 w 113"/>
                  <a:gd name="T7" fmla="*/ 93 h 100"/>
                  <a:gd name="T8" fmla="*/ 110 w 113"/>
                  <a:gd name="T9" fmla="*/ 87 h 100"/>
                  <a:gd name="T10" fmla="*/ 86 w 113"/>
                  <a:gd name="T11" fmla="*/ 77 h 100"/>
                  <a:gd name="T12" fmla="*/ 80 w 113"/>
                  <a:gd name="T13" fmla="*/ 74 h 100"/>
                  <a:gd name="T14" fmla="*/ 67 w 113"/>
                  <a:gd name="T15" fmla="*/ 74 h 100"/>
                  <a:gd name="T16" fmla="*/ 51 w 113"/>
                  <a:gd name="T17" fmla="*/ 57 h 100"/>
                  <a:gd name="T18" fmla="*/ 33 w 113"/>
                  <a:gd name="T19" fmla="*/ 18 h 100"/>
                  <a:gd name="T20" fmla="*/ 19 w 113"/>
                  <a:gd name="T21" fmla="*/ 0 h 100"/>
                  <a:gd name="T22" fmla="*/ 17 w 113"/>
                  <a:gd name="T23" fmla="*/ 0 h 100"/>
                  <a:gd name="T24" fmla="*/ 5 w 113"/>
                  <a:gd name="T25" fmla="*/ 13 h 100"/>
                  <a:gd name="T26" fmla="*/ 1 w 113"/>
                  <a:gd name="T27" fmla="*/ 28 h 100"/>
                  <a:gd name="T28" fmla="*/ 7 w 113"/>
                  <a:gd name="T29" fmla="*/ 35 h 100"/>
                  <a:gd name="T30" fmla="*/ 25 w 113"/>
                  <a:gd name="T31" fmla="*/ 51 h 100"/>
                  <a:gd name="T32" fmla="*/ 35 w 113"/>
                  <a:gd name="T33" fmla="*/ 70 h 100"/>
                  <a:gd name="T34" fmla="*/ 43 w 113"/>
                  <a:gd name="T35" fmla="*/ 9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 h="100">
                    <a:moveTo>
                      <a:pt x="43" y="94"/>
                    </a:moveTo>
                    <a:cubicBezTo>
                      <a:pt x="43" y="94"/>
                      <a:pt x="45" y="98"/>
                      <a:pt x="52" y="99"/>
                    </a:cubicBezTo>
                    <a:cubicBezTo>
                      <a:pt x="59" y="100"/>
                      <a:pt x="76" y="100"/>
                      <a:pt x="84" y="99"/>
                    </a:cubicBezTo>
                    <a:cubicBezTo>
                      <a:pt x="101" y="96"/>
                      <a:pt x="105" y="95"/>
                      <a:pt x="113" y="93"/>
                    </a:cubicBezTo>
                    <a:cubicBezTo>
                      <a:pt x="113" y="93"/>
                      <a:pt x="113" y="90"/>
                      <a:pt x="110" y="87"/>
                    </a:cubicBezTo>
                    <a:cubicBezTo>
                      <a:pt x="106" y="85"/>
                      <a:pt x="89" y="78"/>
                      <a:pt x="86" y="77"/>
                    </a:cubicBezTo>
                    <a:cubicBezTo>
                      <a:pt x="83" y="76"/>
                      <a:pt x="82" y="75"/>
                      <a:pt x="80" y="74"/>
                    </a:cubicBezTo>
                    <a:cubicBezTo>
                      <a:pt x="79" y="74"/>
                      <a:pt x="72" y="75"/>
                      <a:pt x="67" y="74"/>
                    </a:cubicBezTo>
                    <a:cubicBezTo>
                      <a:pt x="62" y="72"/>
                      <a:pt x="56" y="73"/>
                      <a:pt x="51" y="57"/>
                    </a:cubicBezTo>
                    <a:cubicBezTo>
                      <a:pt x="45" y="42"/>
                      <a:pt x="39" y="28"/>
                      <a:pt x="33" y="18"/>
                    </a:cubicBezTo>
                    <a:cubicBezTo>
                      <a:pt x="28" y="9"/>
                      <a:pt x="21" y="0"/>
                      <a:pt x="19" y="0"/>
                    </a:cubicBezTo>
                    <a:cubicBezTo>
                      <a:pt x="19" y="0"/>
                      <a:pt x="18" y="0"/>
                      <a:pt x="17" y="0"/>
                    </a:cubicBezTo>
                    <a:cubicBezTo>
                      <a:pt x="17" y="0"/>
                      <a:pt x="9" y="6"/>
                      <a:pt x="5" y="13"/>
                    </a:cubicBezTo>
                    <a:cubicBezTo>
                      <a:pt x="1" y="19"/>
                      <a:pt x="0" y="25"/>
                      <a:pt x="1" y="28"/>
                    </a:cubicBezTo>
                    <a:cubicBezTo>
                      <a:pt x="2" y="31"/>
                      <a:pt x="4" y="33"/>
                      <a:pt x="7" y="35"/>
                    </a:cubicBezTo>
                    <a:cubicBezTo>
                      <a:pt x="10" y="38"/>
                      <a:pt x="21" y="46"/>
                      <a:pt x="25" y="51"/>
                    </a:cubicBezTo>
                    <a:cubicBezTo>
                      <a:pt x="28" y="55"/>
                      <a:pt x="31" y="60"/>
                      <a:pt x="35" y="70"/>
                    </a:cubicBezTo>
                    <a:cubicBezTo>
                      <a:pt x="38" y="80"/>
                      <a:pt x="41" y="92"/>
                      <a:pt x="43" y="94"/>
                    </a:cubicBezTo>
                    <a:close/>
                  </a:path>
                </a:pathLst>
              </a:custGeom>
              <a:solidFill>
                <a:srgbClr val="AEDE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grpSp>
            <p:nvGrpSpPr>
              <p:cNvPr id="2154" name="ïṧliḑe">
                <a:extLst>
                  <a:ext uri="{FF2B5EF4-FFF2-40B4-BE49-F238E27FC236}">
                    <a16:creationId xmlns:a16="http://schemas.microsoft.com/office/drawing/2014/main" id="{BBF91589-46A2-4CD6-9798-C11BEE9CA465}"/>
                  </a:ext>
                </a:extLst>
              </p:cNvPr>
              <p:cNvGrpSpPr>
                <a:grpSpLocks/>
              </p:cNvGrpSpPr>
              <p:nvPr/>
            </p:nvGrpSpPr>
            <p:grpSpPr bwMode="auto">
              <a:xfrm>
                <a:off x="6546903" y="3535511"/>
                <a:ext cx="1533537" cy="1938420"/>
                <a:chOff x="4172" y="2227"/>
                <a:chExt cx="966" cy="1221"/>
              </a:xfrm>
            </p:grpSpPr>
            <p:sp>
              <p:nvSpPr>
                <p:cNvPr id="2175" name="îşľiḋê">
                  <a:extLst>
                    <a:ext uri="{FF2B5EF4-FFF2-40B4-BE49-F238E27FC236}">
                      <a16:creationId xmlns:a16="http://schemas.microsoft.com/office/drawing/2014/main" id="{D8431150-EECB-4651-B66E-318CE1FE799F}"/>
                    </a:ext>
                  </a:extLst>
                </p:cNvPr>
                <p:cNvSpPr/>
                <p:nvPr/>
              </p:nvSpPr>
              <p:spPr bwMode="auto">
                <a:xfrm>
                  <a:off x="4792" y="2679"/>
                  <a:ext cx="10" cy="1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76" name="îs1îḋê">
                  <a:extLst>
                    <a:ext uri="{FF2B5EF4-FFF2-40B4-BE49-F238E27FC236}">
                      <a16:creationId xmlns:a16="http://schemas.microsoft.com/office/drawing/2014/main" id="{B1FF8944-A6CA-466E-AC20-102C9B3A5691}"/>
                    </a:ext>
                  </a:extLst>
                </p:cNvPr>
                <p:cNvSpPr/>
                <p:nvPr/>
              </p:nvSpPr>
              <p:spPr bwMode="auto">
                <a:xfrm>
                  <a:off x="4745" y="2679"/>
                  <a:ext cx="10" cy="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77" name="ïsļidê">
                  <a:extLst>
                    <a:ext uri="{FF2B5EF4-FFF2-40B4-BE49-F238E27FC236}">
                      <a16:creationId xmlns:a16="http://schemas.microsoft.com/office/drawing/2014/main" id="{5C852261-DF76-4435-9511-4A9CEC195EDC}"/>
                    </a:ext>
                  </a:extLst>
                </p:cNvPr>
                <p:cNvSpPr/>
                <p:nvPr/>
              </p:nvSpPr>
              <p:spPr bwMode="auto">
                <a:xfrm>
                  <a:off x="4769" y="2679"/>
                  <a:ext cx="9" cy="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78" name="îsľîďe">
                  <a:extLst>
                    <a:ext uri="{FF2B5EF4-FFF2-40B4-BE49-F238E27FC236}">
                      <a16:creationId xmlns:a16="http://schemas.microsoft.com/office/drawing/2014/main" id="{F4B21C80-54A4-400E-91A0-17AC3AA40558}"/>
                    </a:ext>
                  </a:extLst>
                </p:cNvPr>
                <p:cNvSpPr/>
                <p:nvPr/>
              </p:nvSpPr>
              <p:spPr bwMode="auto">
                <a:xfrm>
                  <a:off x="4624" y="2677"/>
                  <a:ext cx="10"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79" name="islîḓe">
                  <a:extLst>
                    <a:ext uri="{FF2B5EF4-FFF2-40B4-BE49-F238E27FC236}">
                      <a16:creationId xmlns:a16="http://schemas.microsoft.com/office/drawing/2014/main" id="{A066E1C8-2C4C-4A49-9197-12D8983DFD76}"/>
                    </a:ext>
                  </a:extLst>
                </p:cNvPr>
                <p:cNvSpPr/>
                <p:nvPr/>
              </p:nvSpPr>
              <p:spPr bwMode="auto">
                <a:xfrm>
                  <a:off x="4648" y="2677"/>
                  <a:ext cx="10"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80" name="íslîḋè">
                  <a:extLst>
                    <a:ext uri="{FF2B5EF4-FFF2-40B4-BE49-F238E27FC236}">
                      <a16:creationId xmlns:a16="http://schemas.microsoft.com/office/drawing/2014/main" id="{E2E4B1A1-E8D6-49DE-B155-F1FC11F13F88}"/>
                    </a:ext>
                  </a:extLst>
                </p:cNvPr>
                <p:cNvSpPr/>
                <p:nvPr/>
              </p:nvSpPr>
              <p:spPr bwMode="auto">
                <a:xfrm>
                  <a:off x="4598" y="2674"/>
                  <a:ext cx="12" cy="1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81" name="îs1ïḓè">
                  <a:extLst>
                    <a:ext uri="{FF2B5EF4-FFF2-40B4-BE49-F238E27FC236}">
                      <a16:creationId xmlns:a16="http://schemas.microsoft.com/office/drawing/2014/main" id="{7AB60BD8-E327-4C0D-9CB6-347C6F141E55}"/>
                    </a:ext>
                  </a:extLst>
                </p:cNvPr>
                <p:cNvSpPr/>
                <p:nvPr/>
              </p:nvSpPr>
              <p:spPr bwMode="auto">
                <a:xfrm>
                  <a:off x="4745" y="2679"/>
                  <a:ext cx="10" cy="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82" name="îṩlîḓê">
                  <a:extLst>
                    <a:ext uri="{FF2B5EF4-FFF2-40B4-BE49-F238E27FC236}">
                      <a16:creationId xmlns:a16="http://schemas.microsoft.com/office/drawing/2014/main" id="{79C3F62C-F137-40F8-9E11-8ED3F4784305}"/>
                    </a:ext>
                  </a:extLst>
                </p:cNvPr>
                <p:cNvSpPr/>
                <p:nvPr/>
              </p:nvSpPr>
              <p:spPr bwMode="auto">
                <a:xfrm>
                  <a:off x="4672" y="2677"/>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83" name="îşliďè">
                  <a:extLst>
                    <a:ext uri="{FF2B5EF4-FFF2-40B4-BE49-F238E27FC236}">
                      <a16:creationId xmlns:a16="http://schemas.microsoft.com/office/drawing/2014/main" id="{C0FE804B-A0BC-4123-AC3F-DECF418F320A}"/>
                    </a:ext>
                  </a:extLst>
                </p:cNvPr>
                <p:cNvSpPr/>
                <p:nvPr/>
              </p:nvSpPr>
              <p:spPr bwMode="auto">
                <a:xfrm>
                  <a:off x="4899" y="2665"/>
                  <a:ext cx="12"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84" name="i$1ide">
                  <a:extLst>
                    <a:ext uri="{FF2B5EF4-FFF2-40B4-BE49-F238E27FC236}">
                      <a16:creationId xmlns:a16="http://schemas.microsoft.com/office/drawing/2014/main" id="{F9A0888E-5B9D-4E67-A3E7-5E54E549C02E}"/>
                    </a:ext>
                  </a:extLst>
                </p:cNvPr>
                <p:cNvSpPr/>
                <p:nvPr/>
              </p:nvSpPr>
              <p:spPr bwMode="auto">
                <a:xfrm>
                  <a:off x="4852" y="2662"/>
                  <a:ext cx="9" cy="1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85" name="îSľïḋe">
                  <a:extLst>
                    <a:ext uri="{FF2B5EF4-FFF2-40B4-BE49-F238E27FC236}">
                      <a16:creationId xmlns:a16="http://schemas.microsoft.com/office/drawing/2014/main" id="{EA2D8A31-46F4-458D-8009-8EB1310F65D8}"/>
                    </a:ext>
                  </a:extLst>
                </p:cNvPr>
                <p:cNvSpPr/>
                <p:nvPr/>
              </p:nvSpPr>
              <p:spPr bwMode="auto">
                <a:xfrm>
                  <a:off x="4875" y="2665"/>
                  <a:ext cx="10"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86" name="íṡḻiḍê">
                  <a:extLst>
                    <a:ext uri="{FF2B5EF4-FFF2-40B4-BE49-F238E27FC236}">
                      <a16:creationId xmlns:a16="http://schemas.microsoft.com/office/drawing/2014/main" id="{33020EE4-5980-47EA-A1BC-213168CC10CF}"/>
                    </a:ext>
                  </a:extLst>
                </p:cNvPr>
                <p:cNvSpPr/>
                <p:nvPr/>
              </p:nvSpPr>
              <p:spPr bwMode="auto">
                <a:xfrm>
                  <a:off x="4925" y="2632"/>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87" name="îŝľiďè">
                  <a:extLst>
                    <a:ext uri="{FF2B5EF4-FFF2-40B4-BE49-F238E27FC236}">
                      <a16:creationId xmlns:a16="http://schemas.microsoft.com/office/drawing/2014/main" id="{88411B5A-B2AB-4F86-B546-C09804CE8538}"/>
                    </a:ext>
                  </a:extLst>
                </p:cNvPr>
                <p:cNvSpPr/>
                <p:nvPr/>
              </p:nvSpPr>
              <p:spPr bwMode="auto">
                <a:xfrm>
                  <a:off x="4949" y="2632"/>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88" name="iṣľídé">
                  <a:extLst>
                    <a:ext uri="{FF2B5EF4-FFF2-40B4-BE49-F238E27FC236}">
                      <a16:creationId xmlns:a16="http://schemas.microsoft.com/office/drawing/2014/main" id="{CFD590E5-46AB-48BC-B3E8-725F1E7F0226}"/>
                    </a:ext>
                  </a:extLst>
                </p:cNvPr>
                <p:cNvSpPr/>
                <p:nvPr/>
              </p:nvSpPr>
              <p:spPr bwMode="auto">
                <a:xfrm>
                  <a:off x="4958" y="2615"/>
                  <a:ext cx="12" cy="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89" name="ï$lïḍe">
                  <a:extLst>
                    <a:ext uri="{FF2B5EF4-FFF2-40B4-BE49-F238E27FC236}">
                      <a16:creationId xmlns:a16="http://schemas.microsoft.com/office/drawing/2014/main" id="{9FC77133-D584-4092-B74B-FD22DBECC601}"/>
                    </a:ext>
                  </a:extLst>
                </p:cNvPr>
                <p:cNvSpPr/>
                <p:nvPr/>
              </p:nvSpPr>
              <p:spPr bwMode="auto">
                <a:xfrm>
                  <a:off x="4984" y="2615"/>
                  <a:ext cx="10" cy="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90" name="íṩ1ïḋé">
                  <a:extLst>
                    <a:ext uri="{FF2B5EF4-FFF2-40B4-BE49-F238E27FC236}">
                      <a16:creationId xmlns:a16="http://schemas.microsoft.com/office/drawing/2014/main" id="{839754CD-C0BD-4832-BCD9-20277A406346}"/>
                    </a:ext>
                  </a:extLst>
                </p:cNvPr>
                <p:cNvSpPr/>
                <p:nvPr/>
              </p:nvSpPr>
              <p:spPr bwMode="auto">
                <a:xfrm>
                  <a:off x="4587" y="2520"/>
                  <a:ext cx="9" cy="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91" name="ïṧlidè">
                  <a:extLst>
                    <a:ext uri="{FF2B5EF4-FFF2-40B4-BE49-F238E27FC236}">
                      <a16:creationId xmlns:a16="http://schemas.microsoft.com/office/drawing/2014/main" id="{7264F1CC-9E6A-4C55-A4CB-6C23E7277A99}"/>
                    </a:ext>
                  </a:extLst>
                </p:cNvPr>
                <p:cNvSpPr/>
                <p:nvPr/>
              </p:nvSpPr>
              <p:spPr bwMode="auto">
                <a:xfrm>
                  <a:off x="4558" y="2243"/>
                  <a:ext cx="10" cy="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92" name="ïṩľíḑe">
                  <a:extLst>
                    <a:ext uri="{FF2B5EF4-FFF2-40B4-BE49-F238E27FC236}">
                      <a16:creationId xmlns:a16="http://schemas.microsoft.com/office/drawing/2014/main" id="{6E9E7069-501D-490E-97BF-94CFA46EF0DD}"/>
                    </a:ext>
                  </a:extLst>
                </p:cNvPr>
                <p:cNvSpPr/>
                <p:nvPr/>
              </p:nvSpPr>
              <p:spPr bwMode="auto">
                <a:xfrm>
                  <a:off x="4546" y="2227"/>
                  <a:ext cx="12"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93" name="iSlîdè">
                  <a:extLst>
                    <a:ext uri="{FF2B5EF4-FFF2-40B4-BE49-F238E27FC236}">
                      <a16:creationId xmlns:a16="http://schemas.microsoft.com/office/drawing/2014/main" id="{197168E2-0139-484A-9B30-9769C375A8CB}"/>
                    </a:ext>
                  </a:extLst>
                </p:cNvPr>
                <p:cNvSpPr/>
                <p:nvPr/>
              </p:nvSpPr>
              <p:spPr bwMode="auto">
                <a:xfrm>
                  <a:off x="4605" y="2383"/>
                  <a:ext cx="12" cy="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94" name="ï$ḻîḓe">
                  <a:extLst>
                    <a:ext uri="{FF2B5EF4-FFF2-40B4-BE49-F238E27FC236}">
                      <a16:creationId xmlns:a16="http://schemas.microsoft.com/office/drawing/2014/main" id="{A36DE615-FF5C-4215-B034-3E003BD2A7DD}"/>
                    </a:ext>
                  </a:extLst>
                </p:cNvPr>
                <p:cNvSpPr/>
                <p:nvPr/>
              </p:nvSpPr>
              <p:spPr bwMode="auto">
                <a:xfrm>
                  <a:off x="4629" y="2383"/>
                  <a:ext cx="12" cy="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95" name="iŝḻïḓê">
                  <a:extLst>
                    <a:ext uri="{FF2B5EF4-FFF2-40B4-BE49-F238E27FC236}">
                      <a16:creationId xmlns:a16="http://schemas.microsoft.com/office/drawing/2014/main" id="{EABBA410-CDA7-4BF3-AC01-E897E333A772}"/>
                    </a:ext>
                  </a:extLst>
                </p:cNvPr>
                <p:cNvSpPr/>
                <p:nvPr/>
              </p:nvSpPr>
              <p:spPr bwMode="auto">
                <a:xfrm>
                  <a:off x="4655" y="2452"/>
                  <a:ext cx="12" cy="1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96" name="ïšļïde">
                  <a:extLst>
                    <a:ext uri="{FF2B5EF4-FFF2-40B4-BE49-F238E27FC236}">
                      <a16:creationId xmlns:a16="http://schemas.microsoft.com/office/drawing/2014/main" id="{01884C12-8317-40AE-A635-DA1A102ADEF3}"/>
                    </a:ext>
                  </a:extLst>
                </p:cNvPr>
                <p:cNvSpPr/>
                <p:nvPr/>
              </p:nvSpPr>
              <p:spPr bwMode="auto">
                <a:xfrm>
                  <a:off x="4655" y="2487"/>
                  <a:ext cx="10" cy="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97" name="iSļiḍé">
                  <a:extLst>
                    <a:ext uri="{FF2B5EF4-FFF2-40B4-BE49-F238E27FC236}">
                      <a16:creationId xmlns:a16="http://schemas.microsoft.com/office/drawing/2014/main" id="{71CA6AA7-6508-4063-BCBF-697932706CA9}"/>
                    </a:ext>
                  </a:extLst>
                </p:cNvPr>
                <p:cNvSpPr/>
                <p:nvPr/>
              </p:nvSpPr>
              <p:spPr bwMode="auto">
                <a:xfrm>
                  <a:off x="4923" y="2596"/>
                  <a:ext cx="9" cy="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98" name="iṣḷïḓè">
                  <a:extLst>
                    <a:ext uri="{FF2B5EF4-FFF2-40B4-BE49-F238E27FC236}">
                      <a16:creationId xmlns:a16="http://schemas.microsoft.com/office/drawing/2014/main" id="{783EBDDB-F65A-41A4-A30C-F825C16874B3}"/>
                    </a:ext>
                  </a:extLst>
                </p:cNvPr>
                <p:cNvSpPr/>
                <p:nvPr/>
              </p:nvSpPr>
              <p:spPr bwMode="auto">
                <a:xfrm>
                  <a:off x="4608" y="2589"/>
                  <a:ext cx="12" cy="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99" name="ïšľîďe">
                  <a:extLst>
                    <a:ext uri="{FF2B5EF4-FFF2-40B4-BE49-F238E27FC236}">
                      <a16:creationId xmlns:a16="http://schemas.microsoft.com/office/drawing/2014/main" id="{C344568B-B640-4EDD-95AA-3A524073344A}"/>
                    </a:ext>
                  </a:extLst>
                </p:cNvPr>
                <p:cNvSpPr/>
                <p:nvPr/>
              </p:nvSpPr>
              <p:spPr bwMode="auto">
                <a:xfrm>
                  <a:off x="4539" y="2393"/>
                  <a:ext cx="263" cy="170"/>
                </a:xfrm>
                <a:custGeom>
                  <a:avLst/>
                  <a:gdLst>
                    <a:gd name="T0" fmla="*/ 82 w 111"/>
                    <a:gd name="T1" fmla="*/ 69 h 72"/>
                    <a:gd name="T2" fmla="*/ 60 w 111"/>
                    <a:gd name="T3" fmla="*/ 70 h 72"/>
                    <a:gd name="T4" fmla="*/ 42 w 111"/>
                    <a:gd name="T5" fmla="*/ 64 h 72"/>
                    <a:gd name="T6" fmla="*/ 29 w 111"/>
                    <a:gd name="T7" fmla="*/ 29 h 72"/>
                    <a:gd name="T8" fmla="*/ 12 w 111"/>
                    <a:gd name="T9" fmla="*/ 10 h 72"/>
                    <a:gd name="T10" fmla="*/ 0 w 111"/>
                    <a:gd name="T11" fmla="*/ 0 h 72"/>
                    <a:gd name="T12" fmla="*/ 4 w 111"/>
                    <a:gd name="T13" fmla="*/ 22 h 72"/>
                    <a:gd name="T14" fmla="*/ 5 w 111"/>
                    <a:gd name="T15" fmla="*/ 57 h 72"/>
                    <a:gd name="T16" fmla="*/ 5 w 111"/>
                    <a:gd name="T17" fmla="*/ 66 h 72"/>
                    <a:gd name="T18" fmla="*/ 9 w 111"/>
                    <a:gd name="T19" fmla="*/ 66 h 72"/>
                    <a:gd name="T20" fmla="*/ 10 w 111"/>
                    <a:gd name="T21" fmla="*/ 66 h 72"/>
                    <a:gd name="T22" fmla="*/ 7 w 111"/>
                    <a:gd name="T23" fmla="*/ 19 h 72"/>
                    <a:gd name="T24" fmla="*/ 11 w 111"/>
                    <a:gd name="T25" fmla="*/ 14 h 72"/>
                    <a:gd name="T26" fmla="*/ 29 w 111"/>
                    <a:gd name="T27" fmla="*/ 36 h 72"/>
                    <a:gd name="T28" fmla="*/ 40 w 111"/>
                    <a:gd name="T29" fmla="*/ 64 h 72"/>
                    <a:gd name="T30" fmla="*/ 40 w 111"/>
                    <a:gd name="T31" fmla="*/ 64 h 72"/>
                    <a:gd name="T32" fmla="*/ 49 w 111"/>
                    <a:gd name="T33" fmla="*/ 71 h 72"/>
                    <a:gd name="T34" fmla="*/ 82 w 111"/>
                    <a:gd name="T35" fmla="*/ 70 h 72"/>
                    <a:gd name="T36" fmla="*/ 110 w 111"/>
                    <a:gd name="T37" fmla="*/ 65 h 72"/>
                    <a:gd name="T38" fmla="*/ 111 w 111"/>
                    <a:gd name="T39" fmla="*/ 63 h 72"/>
                    <a:gd name="T40" fmla="*/ 82 w 111"/>
                    <a:gd name="T41" fmla="*/ 6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1" h="72">
                      <a:moveTo>
                        <a:pt x="82" y="69"/>
                      </a:moveTo>
                      <a:cubicBezTo>
                        <a:pt x="78" y="69"/>
                        <a:pt x="72" y="70"/>
                        <a:pt x="60" y="70"/>
                      </a:cubicBezTo>
                      <a:cubicBezTo>
                        <a:pt x="49" y="70"/>
                        <a:pt x="44" y="68"/>
                        <a:pt x="42" y="64"/>
                      </a:cubicBezTo>
                      <a:cubicBezTo>
                        <a:pt x="40" y="60"/>
                        <a:pt x="34" y="37"/>
                        <a:pt x="29" y="29"/>
                      </a:cubicBezTo>
                      <a:cubicBezTo>
                        <a:pt x="25" y="21"/>
                        <a:pt x="17" y="13"/>
                        <a:pt x="12" y="10"/>
                      </a:cubicBezTo>
                      <a:cubicBezTo>
                        <a:pt x="8" y="6"/>
                        <a:pt x="0" y="0"/>
                        <a:pt x="0" y="0"/>
                      </a:cubicBezTo>
                      <a:cubicBezTo>
                        <a:pt x="0" y="0"/>
                        <a:pt x="3" y="9"/>
                        <a:pt x="4" y="22"/>
                      </a:cubicBezTo>
                      <a:cubicBezTo>
                        <a:pt x="6" y="35"/>
                        <a:pt x="5" y="49"/>
                        <a:pt x="5" y="57"/>
                      </a:cubicBezTo>
                      <a:cubicBezTo>
                        <a:pt x="5" y="64"/>
                        <a:pt x="5" y="66"/>
                        <a:pt x="5" y="66"/>
                      </a:cubicBezTo>
                      <a:cubicBezTo>
                        <a:pt x="9" y="66"/>
                        <a:pt x="9" y="66"/>
                        <a:pt x="9" y="66"/>
                      </a:cubicBezTo>
                      <a:cubicBezTo>
                        <a:pt x="10" y="66"/>
                        <a:pt x="10" y="66"/>
                        <a:pt x="10" y="66"/>
                      </a:cubicBezTo>
                      <a:cubicBezTo>
                        <a:pt x="10" y="66"/>
                        <a:pt x="8" y="31"/>
                        <a:pt x="7" y="19"/>
                      </a:cubicBezTo>
                      <a:cubicBezTo>
                        <a:pt x="7" y="19"/>
                        <a:pt x="6" y="14"/>
                        <a:pt x="11" y="14"/>
                      </a:cubicBezTo>
                      <a:cubicBezTo>
                        <a:pt x="15" y="15"/>
                        <a:pt x="23" y="20"/>
                        <a:pt x="29" y="36"/>
                      </a:cubicBezTo>
                      <a:cubicBezTo>
                        <a:pt x="36" y="50"/>
                        <a:pt x="37" y="60"/>
                        <a:pt x="40" y="64"/>
                      </a:cubicBezTo>
                      <a:cubicBezTo>
                        <a:pt x="40" y="64"/>
                        <a:pt x="40" y="64"/>
                        <a:pt x="40" y="64"/>
                      </a:cubicBezTo>
                      <a:cubicBezTo>
                        <a:pt x="41" y="66"/>
                        <a:pt x="43" y="69"/>
                        <a:pt x="49" y="71"/>
                      </a:cubicBezTo>
                      <a:cubicBezTo>
                        <a:pt x="56" y="72"/>
                        <a:pt x="72" y="72"/>
                        <a:pt x="82" y="70"/>
                      </a:cubicBezTo>
                      <a:cubicBezTo>
                        <a:pt x="92" y="69"/>
                        <a:pt x="110" y="65"/>
                        <a:pt x="110" y="65"/>
                      </a:cubicBezTo>
                      <a:cubicBezTo>
                        <a:pt x="111" y="64"/>
                        <a:pt x="111" y="63"/>
                        <a:pt x="111" y="63"/>
                      </a:cubicBezTo>
                      <a:cubicBezTo>
                        <a:pt x="108" y="64"/>
                        <a:pt x="85" y="68"/>
                        <a:pt x="82" y="69"/>
                      </a:cubicBezTo>
                      <a:close/>
                    </a:path>
                  </a:pathLst>
                </a:custGeom>
                <a:solidFill>
                  <a:srgbClr val="0201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00" name="î$ḻiďè">
                  <a:extLst>
                    <a:ext uri="{FF2B5EF4-FFF2-40B4-BE49-F238E27FC236}">
                      <a16:creationId xmlns:a16="http://schemas.microsoft.com/office/drawing/2014/main" id="{C721C8D1-31AC-48DA-8B0C-0C2656DA9EEB}"/>
                    </a:ext>
                  </a:extLst>
                </p:cNvPr>
                <p:cNvSpPr/>
                <p:nvPr/>
              </p:nvSpPr>
              <p:spPr bwMode="auto">
                <a:xfrm>
                  <a:off x="4575" y="2322"/>
                  <a:ext cx="156" cy="187"/>
                </a:xfrm>
                <a:custGeom>
                  <a:avLst/>
                  <a:gdLst>
                    <a:gd name="T0" fmla="*/ 0 w 66"/>
                    <a:gd name="T1" fmla="*/ 0 h 79"/>
                    <a:gd name="T2" fmla="*/ 4 w 66"/>
                    <a:gd name="T3" fmla="*/ 5 h 79"/>
                    <a:gd name="T4" fmla="*/ 21 w 66"/>
                    <a:gd name="T5" fmla="*/ 40 h 79"/>
                    <a:gd name="T6" fmla="*/ 40 w 66"/>
                    <a:gd name="T7" fmla="*/ 76 h 79"/>
                    <a:gd name="T8" fmla="*/ 59 w 66"/>
                    <a:gd name="T9" fmla="*/ 78 h 79"/>
                    <a:gd name="T10" fmla="*/ 63 w 66"/>
                    <a:gd name="T11" fmla="*/ 74 h 79"/>
                    <a:gd name="T12" fmla="*/ 60 w 66"/>
                    <a:gd name="T13" fmla="*/ 74 h 79"/>
                    <a:gd name="T14" fmla="*/ 51 w 66"/>
                    <a:gd name="T15" fmla="*/ 74 h 79"/>
                    <a:gd name="T16" fmla="*/ 42 w 66"/>
                    <a:gd name="T17" fmla="*/ 71 h 79"/>
                    <a:gd name="T18" fmla="*/ 37 w 66"/>
                    <a:gd name="T19" fmla="*/ 64 h 79"/>
                    <a:gd name="T20" fmla="*/ 33 w 66"/>
                    <a:gd name="T21" fmla="*/ 55 h 79"/>
                    <a:gd name="T22" fmla="*/ 29 w 66"/>
                    <a:gd name="T23" fmla="*/ 44 h 79"/>
                    <a:gd name="T24" fmla="*/ 23 w 66"/>
                    <a:gd name="T25" fmla="*/ 32 h 79"/>
                    <a:gd name="T26" fmla="*/ 18 w 66"/>
                    <a:gd name="T27" fmla="*/ 21 h 79"/>
                    <a:gd name="T28" fmla="*/ 12 w 66"/>
                    <a:gd name="T29" fmla="*/ 12 h 79"/>
                    <a:gd name="T30" fmla="*/ 8 w 66"/>
                    <a:gd name="T31" fmla="*/ 6 h 79"/>
                    <a:gd name="T32" fmla="*/ 5 w 66"/>
                    <a:gd name="T33" fmla="*/ 2 h 79"/>
                    <a:gd name="T34" fmla="*/ 2 w 66"/>
                    <a:gd name="T35" fmla="*/ 0 h 79"/>
                    <a:gd name="T36" fmla="*/ 0 w 66"/>
                    <a:gd name="T3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79">
                      <a:moveTo>
                        <a:pt x="0" y="0"/>
                      </a:moveTo>
                      <a:cubicBezTo>
                        <a:pt x="0" y="0"/>
                        <a:pt x="1" y="0"/>
                        <a:pt x="4" y="5"/>
                      </a:cubicBezTo>
                      <a:cubicBezTo>
                        <a:pt x="7" y="10"/>
                        <a:pt x="14" y="22"/>
                        <a:pt x="21" y="40"/>
                      </a:cubicBezTo>
                      <a:cubicBezTo>
                        <a:pt x="28" y="58"/>
                        <a:pt x="33" y="72"/>
                        <a:pt x="40" y="76"/>
                      </a:cubicBezTo>
                      <a:cubicBezTo>
                        <a:pt x="48" y="79"/>
                        <a:pt x="57" y="78"/>
                        <a:pt x="59" y="78"/>
                      </a:cubicBezTo>
                      <a:cubicBezTo>
                        <a:pt x="64" y="77"/>
                        <a:pt x="66" y="76"/>
                        <a:pt x="63" y="74"/>
                      </a:cubicBezTo>
                      <a:cubicBezTo>
                        <a:pt x="63" y="74"/>
                        <a:pt x="63" y="74"/>
                        <a:pt x="60" y="74"/>
                      </a:cubicBezTo>
                      <a:cubicBezTo>
                        <a:pt x="57" y="74"/>
                        <a:pt x="55" y="74"/>
                        <a:pt x="51" y="74"/>
                      </a:cubicBezTo>
                      <a:cubicBezTo>
                        <a:pt x="49" y="73"/>
                        <a:pt x="45" y="73"/>
                        <a:pt x="42" y="71"/>
                      </a:cubicBezTo>
                      <a:cubicBezTo>
                        <a:pt x="40" y="69"/>
                        <a:pt x="39" y="68"/>
                        <a:pt x="37" y="64"/>
                      </a:cubicBezTo>
                      <a:cubicBezTo>
                        <a:pt x="35" y="60"/>
                        <a:pt x="34" y="57"/>
                        <a:pt x="33" y="55"/>
                      </a:cubicBezTo>
                      <a:cubicBezTo>
                        <a:pt x="32" y="53"/>
                        <a:pt x="30" y="47"/>
                        <a:pt x="29" y="44"/>
                      </a:cubicBezTo>
                      <a:cubicBezTo>
                        <a:pt x="27" y="40"/>
                        <a:pt x="25" y="35"/>
                        <a:pt x="23" y="32"/>
                      </a:cubicBezTo>
                      <a:cubicBezTo>
                        <a:pt x="22" y="28"/>
                        <a:pt x="19" y="23"/>
                        <a:pt x="18" y="21"/>
                      </a:cubicBezTo>
                      <a:cubicBezTo>
                        <a:pt x="16" y="18"/>
                        <a:pt x="14" y="14"/>
                        <a:pt x="12" y="12"/>
                      </a:cubicBezTo>
                      <a:cubicBezTo>
                        <a:pt x="11" y="10"/>
                        <a:pt x="9" y="7"/>
                        <a:pt x="8" y="6"/>
                      </a:cubicBezTo>
                      <a:cubicBezTo>
                        <a:pt x="8" y="5"/>
                        <a:pt x="6" y="3"/>
                        <a:pt x="5" y="2"/>
                      </a:cubicBezTo>
                      <a:cubicBezTo>
                        <a:pt x="4" y="1"/>
                        <a:pt x="3" y="1"/>
                        <a:pt x="2" y="0"/>
                      </a:cubicBezTo>
                      <a:cubicBezTo>
                        <a:pt x="1" y="0"/>
                        <a:pt x="0" y="0"/>
                        <a:pt x="0" y="0"/>
                      </a:cubicBezTo>
                      <a:close/>
                    </a:path>
                  </a:pathLst>
                </a:custGeom>
                <a:solidFill>
                  <a:srgbClr val="6598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01" name="ísḷíḑé">
                  <a:extLst>
                    <a:ext uri="{FF2B5EF4-FFF2-40B4-BE49-F238E27FC236}">
                      <a16:creationId xmlns:a16="http://schemas.microsoft.com/office/drawing/2014/main" id="{3CD9E90E-A976-4353-9458-284B3C9FD4D2}"/>
                    </a:ext>
                  </a:extLst>
                </p:cNvPr>
                <p:cNvSpPr/>
                <p:nvPr/>
              </p:nvSpPr>
              <p:spPr bwMode="auto">
                <a:xfrm>
                  <a:off x="4861" y="2317"/>
                  <a:ext cx="277" cy="239"/>
                </a:xfrm>
                <a:custGeom>
                  <a:avLst/>
                  <a:gdLst>
                    <a:gd name="T0" fmla="*/ 45 w 117"/>
                    <a:gd name="T1" fmla="*/ 95 h 101"/>
                    <a:gd name="T2" fmla="*/ 54 w 117"/>
                    <a:gd name="T3" fmla="*/ 100 h 101"/>
                    <a:gd name="T4" fmla="*/ 88 w 117"/>
                    <a:gd name="T5" fmla="*/ 99 h 101"/>
                    <a:gd name="T6" fmla="*/ 117 w 117"/>
                    <a:gd name="T7" fmla="*/ 92 h 101"/>
                    <a:gd name="T8" fmla="*/ 113 w 117"/>
                    <a:gd name="T9" fmla="*/ 87 h 101"/>
                    <a:gd name="T10" fmla="*/ 89 w 117"/>
                    <a:gd name="T11" fmla="*/ 77 h 101"/>
                    <a:gd name="T12" fmla="*/ 83 w 117"/>
                    <a:gd name="T13" fmla="*/ 74 h 101"/>
                    <a:gd name="T14" fmla="*/ 70 w 117"/>
                    <a:gd name="T15" fmla="*/ 74 h 101"/>
                    <a:gd name="T16" fmla="*/ 52 w 117"/>
                    <a:gd name="T17" fmla="*/ 57 h 101"/>
                    <a:gd name="T18" fmla="*/ 34 w 117"/>
                    <a:gd name="T19" fmla="*/ 18 h 101"/>
                    <a:gd name="T20" fmla="*/ 19 w 117"/>
                    <a:gd name="T21" fmla="*/ 0 h 101"/>
                    <a:gd name="T22" fmla="*/ 17 w 117"/>
                    <a:gd name="T23" fmla="*/ 0 h 101"/>
                    <a:gd name="T24" fmla="*/ 4 w 117"/>
                    <a:gd name="T25" fmla="*/ 13 h 101"/>
                    <a:gd name="T26" fmla="*/ 1 w 117"/>
                    <a:gd name="T27" fmla="*/ 29 h 101"/>
                    <a:gd name="T28" fmla="*/ 7 w 117"/>
                    <a:gd name="T29" fmla="*/ 36 h 101"/>
                    <a:gd name="T30" fmla="*/ 25 w 117"/>
                    <a:gd name="T31" fmla="*/ 51 h 101"/>
                    <a:gd name="T32" fmla="*/ 36 w 117"/>
                    <a:gd name="T33" fmla="*/ 71 h 101"/>
                    <a:gd name="T34" fmla="*/ 45 w 117"/>
                    <a:gd name="T35"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 h="101">
                      <a:moveTo>
                        <a:pt x="45" y="95"/>
                      </a:moveTo>
                      <a:cubicBezTo>
                        <a:pt x="45" y="95"/>
                        <a:pt x="47" y="100"/>
                        <a:pt x="54" y="100"/>
                      </a:cubicBezTo>
                      <a:cubicBezTo>
                        <a:pt x="62" y="101"/>
                        <a:pt x="80" y="101"/>
                        <a:pt x="88" y="99"/>
                      </a:cubicBezTo>
                      <a:cubicBezTo>
                        <a:pt x="105" y="96"/>
                        <a:pt x="109" y="95"/>
                        <a:pt x="117" y="92"/>
                      </a:cubicBezTo>
                      <a:cubicBezTo>
                        <a:pt x="117" y="92"/>
                        <a:pt x="117" y="89"/>
                        <a:pt x="113" y="87"/>
                      </a:cubicBezTo>
                      <a:cubicBezTo>
                        <a:pt x="110" y="85"/>
                        <a:pt x="92" y="78"/>
                        <a:pt x="89" y="77"/>
                      </a:cubicBezTo>
                      <a:cubicBezTo>
                        <a:pt x="86" y="76"/>
                        <a:pt x="84" y="75"/>
                        <a:pt x="83" y="74"/>
                      </a:cubicBezTo>
                      <a:cubicBezTo>
                        <a:pt x="82" y="74"/>
                        <a:pt x="75" y="75"/>
                        <a:pt x="70" y="74"/>
                      </a:cubicBezTo>
                      <a:cubicBezTo>
                        <a:pt x="65" y="73"/>
                        <a:pt x="58" y="73"/>
                        <a:pt x="52" y="57"/>
                      </a:cubicBezTo>
                      <a:cubicBezTo>
                        <a:pt x="46" y="42"/>
                        <a:pt x="40" y="27"/>
                        <a:pt x="34" y="18"/>
                      </a:cubicBezTo>
                      <a:cubicBezTo>
                        <a:pt x="28" y="8"/>
                        <a:pt x="21" y="0"/>
                        <a:pt x="19" y="0"/>
                      </a:cubicBezTo>
                      <a:cubicBezTo>
                        <a:pt x="19" y="0"/>
                        <a:pt x="18" y="0"/>
                        <a:pt x="17" y="0"/>
                      </a:cubicBezTo>
                      <a:cubicBezTo>
                        <a:pt x="17" y="0"/>
                        <a:pt x="8" y="6"/>
                        <a:pt x="4" y="13"/>
                      </a:cubicBezTo>
                      <a:cubicBezTo>
                        <a:pt x="1" y="20"/>
                        <a:pt x="0" y="26"/>
                        <a:pt x="1" y="29"/>
                      </a:cubicBezTo>
                      <a:cubicBezTo>
                        <a:pt x="1" y="31"/>
                        <a:pt x="4" y="33"/>
                        <a:pt x="7" y="36"/>
                      </a:cubicBezTo>
                      <a:cubicBezTo>
                        <a:pt x="10" y="39"/>
                        <a:pt x="22" y="47"/>
                        <a:pt x="25" y="51"/>
                      </a:cubicBezTo>
                      <a:cubicBezTo>
                        <a:pt x="29" y="55"/>
                        <a:pt x="33" y="61"/>
                        <a:pt x="36" y="71"/>
                      </a:cubicBezTo>
                      <a:cubicBezTo>
                        <a:pt x="40" y="80"/>
                        <a:pt x="43" y="93"/>
                        <a:pt x="45" y="95"/>
                      </a:cubicBezTo>
                      <a:close/>
                    </a:path>
                  </a:pathLst>
                </a:custGeom>
                <a:solidFill>
                  <a:srgbClr val="B3D6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02" name="îśḻiḋe">
                  <a:extLst>
                    <a:ext uri="{FF2B5EF4-FFF2-40B4-BE49-F238E27FC236}">
                      <a16:creationId xmlns:a16="http://schemas.microsoft.com/office/drawing/2014/main" id="{C69C2C83-8822-4754-B415-D068DED0D71C}"/>
                    </a:ext>
                  </a:extLst>
                </p:cNvPr>
                <p:cNvSpPr/>
                <p:nvPr/>
              </p:nvSpPr>
              <p:spPr bwMode="auto">
                <a:xfrm>
                  <a:off x="4861" y="2317"/>
                  <a:ext cx="277" cy="239"/>
                </a:xfrm>
                <a:custGeom>
                  <a:avLst/>
                  <a:gdLst>
                    <a:gd name="T0" fmla="*/ 45 w 117"/>
                    <a:gd name="T1" fmla="*/ 95 h 101"/>
                    <a:gd name="T2" fmla="*/ 54 w 117"/>
                    <a:gd name="T3" fmla="*/ 100 h 101"/>
                    <a:gd name="T4" fmla="*/ 88 w 117"/>
                    <a:gd name="T5" fmla="*/ 99 h 101"/>
                    <a:gd name="T6" fmla="*/ 117 w 117"/>
                    <a:gd name="T7" fmla="*/ 92 h 101"/>
                    <a:gd name="T8" fmla="*/ 113 w 117"/>
                    <a:gd name="T9" fmla="*/ 87 h 101"/>
                    <a:gd name="T10" fmla="*/ 89 w 117"/>
                    <a:gd name="T11" fmla="*/ 77 h 101"/>
                    <a:gd name="T12" fmla="*/ 83 w 117"/>
                    <a:gd name="T13" fmla="*/ 74 h 101"/>
                    <a:gd name="T14" fmla="*/ 70 w 117"/>
                    <a:gd name="T15" fmla="*/ 74 h 101"/>
                    <a:gd name="T16" fmla="*/ 52 w 117"/>
                    <a:gd name="T17" fmla="*/ 57 h 101"/>
                    <a:gd name="T18" fmla="*/ 34 w 117"/>
                    <a:gd name="T19" fmla="*/ 18 h 101"/>
                    <a:gd name="T20" fmla="*/ 19 w 117"/>
                    <a:gd name="T21" fmla="*/ 0 h 101"/>
                    <a:gd name="T22" fmla="*/ 17 w 117"/>
                    <a:gd name="T23" fmla="*/ 0 h 101"/>
                    <a:gd name="T24" fmla="*/ 4 w 117"/>
                    <a:gd name="T25" fmla="*/ 13 h 101"/>
                    <a:gd name="T26" fmla="*/ 1 w 117"/>
                    <a:gd name="T27" fmla="*/ 29 h 101"/>
                    <a:gd name="T28" fmla="*/ 7 w 117"/>
                    <a:gd name="T29" fmla="*/ 36 h 101"/>
                    <a:gd name="T30" fmla="*/ 25 w 117"/>
                    <a:gd name="T31" fmla="*/ 51 h 101"/>
                    <a:gd name="T32" fmla="*/ 36 w 117"/>
                    <a:gd name="T33" fmla="*/ 71 h 101"/>
                    <a:gd name="T34" fmla="*/ 45 w 117"/>
                    <a:gd name="T35"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 h="101">
                      <a:moveTo>
                        <a:pt x="45" y="95"/>
                      </a:moveTo>
                      <a:cubicBezTo>
                        <a:pt x="45" y="95"/>
                        <a:pt x="47" y="100"/>
                        <a:pt x="54" y="100"/>
                      </a:cubicBezTo>
                      <a:cubicBezTo>
                        <a:pt x="62" y="101"/>
                        <a:pt x="80" y="101"/>
                        <a:pt x="88" y="99"/>
                      </a:cubicBezTo>
                      <a:cubicBezTo>
                        <a:pt x="105" y="96"/>
                        <a:pt x="109" y="95"/>
                        <a:pt x="117" y="92"/>
                      </a:cubicBezTo>
                      <a:cubicBezTo>
                        <a:pt x="117" y="92"/>
                        <a:pt x="117" y="89"/>
                        <a:pt x="113" y="87"/>
                      </a:cubicBezTo>
                      <a:cubicBezTo>
                        <a:pt x="110" y="85"/>
                        <a:pt x="92" y="78"/>
                        <a:pt x="89" y="77"/>
                      </a:cubicBezTo>
                      <a:cubicBezTo>
                        <a:pt x="86" y="76"/>
                        <a:pt x="84" y="75"/>
                        <a:pt x="83" y="74"/>
                      </a:cubicBezTo>
                      <a:cubicBezTo>
                        <a:pt x="82" y="74"/>
                        <a:pt x="75" y="75"/>
                        <a:pt x="70" y="74"/>
                      </a:cubicBezTo>
                      <a:cubicBezTo>
                        <a:pt x="65" y="73"/>
                        <a:pt x="58" y="73"/>
                        <a:pt x="52" y="57"/>
                      </a:cubicBezTo>
                      <a:cubicBezTo>
                        <a:pt x="46" y="42"/>
                        <a:pt x="40" y="27"/>
                        <a:pt x="34" y="18"/>
                      </a:cubicBezTo>
                      <a:cubicBezTo>
                        <a:pt x="28" y="8"/>
                        <a:pt x="21" y="0"/>
                        <a:pt x="19" y="0"/>
                      </a:cubicBezTo>
                      <a:cubicBezTo>
                        <a:pt x="19" y="0"/>
                        <a:pt x="18" y="0"/>
                        <a:pt x="17" y="0"/>
                      </a:cubicBezTo>
                      <a:cubicBezTo>
                        <a:pt x="17" y="0"/>
                        <a:pt x="8" y="6"/>
                        <a:pt x="4" y="13"/>
                      </a:cubicBezTo>
                      <a:cubicBezTo>
                        <a:pt x="1" y="20"/>
                        <a:pt x="0" y="26"/>
                        <a:pt x="1" y="29"/>
                      </a:cubicBezTo>
                      <a:cubicBezTo>
                        <a:pt x="1" y="31"/>
                        <a:pt x="4" y="33"/>
                        <a:pt x="7" y="36"/>
                      </a:cubicBezTo>
                      <a:cubicBezTo>
                        <a:pt x="10" y="39"/>
                        <a:pt x="22" y="47"/>
                        <a:pt x="25" y="51"/>
                      </a:cubicBezTo>
                      <a:cubicBezTo>
                        <a:pt x="29" y="55"/>
                        <a:pt x="33" y="61"/>
                        <a:pt x="36" y="71"/>
                      </a:cubicBezTo>
                      <a:cubicBezTo>
                        <a:pt x="40" y="80"/>
                        <a:pt x="43" y="93"/>
                        <a:pt x="45" y="95"/>
                      </a:cubicBezTo>
                      <a:close/>
                    </a:path>
                  </a:pathLst>
                </a:custGeom>
                <a:solidFill>
                  <a:srgbClr val="B3D0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03" name="ïŝḷíḍe">
                  <a:extLst>
                    <a:ext uri="{FF2B5EF4-FFF2-40B4-BE49-F238E27FC236}">
                      <a16:creationId xmlns:a16="http://schemas.microsoft.com/office/drawing/2014/main" id="{9FD1F310-CA46-4575-9044-67CBB8964CD3}"/>
                    </a:ext>
                  </a:extLst>
                </p:cNvPr>
                <p:cNvSpPr/>
                <p:nvPr/>
              </p:nvSpPr>
              <p:spPr bwMode="auto">
                <a:xfrm>
                  <a:off x="4901" y="2314"/>
                  <a:ext cx="161" cy="190"/>
                </a:xfrm>
                <a:custGeom>
                  <a:avLst/>
                  <a:gdLst>
                    <a:gd name="T0" fmla="*/ 0 w 68"/>
                    <a:gd name="T1" fmla="*/ 1 h 80"/>
                    <a:gd name="T2" fmla="*/ 4 w 68"/>
                    <a:gd name="T3" fmla="*/ 5 h 80"/>
                    <a:gd name="T4" fmla="*/ 22 w 68"/>
                    <a:gd name="T5" fmla="*/ 41 h 80"/>
                    <a:gd name="T6" fmla="*/ 43 w 68"/>
                    <a:gd name="T7" fmla="*/ 77 h 80"/>
                    <a:gd name="T8" fmla="*/ 62 w 68"/>
                    <a:gd name="T9" fmla="*/ 79 h 80"/>
                    <a:gd name="T10" fmla="*/ 66 w 68"/>
                    <a:gd name="T11" fmla="*/ 75 h 80"/>
                    <a:gd name="T12" fmla="*/ 63 w 68"/>
                    <a:gd name="T13" fmla="*/ 75 h 80"/>
                    <a:gd name="T14" fmla="*/ 54 w 68"/>
                    <a:gd name="T15" fmla="*/ 75 h 80"/>
                    <a:gd name="T16" fmla="*/ 44 w 68"/>
                    <a:gd name="T17" fmla="*/ 72 h 80"/>
                    <a:gd name="T18" fmla="*/ 38 w 68"/>
                    <a:gd name="T19" fmla="*/ 65 h 80"/>
                    <a:gd name="T20" fmla="*/ 34 w 68"/>
                    <a:gd name="T21" fmla="*/ 56 h 80"/>
                    <a:gd name="T22" fmla="*/ 30 w 68"/>
                    <a:gd name="T23" fmla="*/ 45 h 80"/>
                    <a:gd name="T24" fmla="*/ 24 w 68"/>
                    <a:gd name="T25" fmla="*/ 32 h 80"/>
                    <a:gd name="T26" fmla="*/ 18 w 68"/>
                    <a:gd name="T27" fmla="*/ 22 h 80"/>
                    <a:gd name="T28" fmla="*/ 12 w 68"/>
                    <a:gd name="T29" fmla="*/ 12 h 80"/>
                    <a:gd name="T30" fmla="*/ 8 w 68"/>
                    <a:gd name="T31" fmla="*/ 7 h 80"/>
                    <a:gd name="T32" fmla="*/ 5 w 68"/>
                    <a:gd name="T33" fmla="*/ 3 h 80"/>
                    <a:gd name="T34" fmla="*/ 2 w 68"/>
                    <a:gd name="T35" fmla="*/ 1 h 80"/>
                    <a:gd name="T36" fmla="*/ 0 w 68"/>
                    <a:gd name="T37" fmla="*/ 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80">
                      <a:moveTo>
                        <a:pt x="0" y="1"/>
                      </a:moveTo>
                      <a:cubicBezTo>
                        <a:pt x="0" y="1"/>
                        <a:pt x="1" y="0"/>
                        <a:pt x="4" y="5"/>
                      </a:cubicBezTo>
                      <a:cubicBezTo>
                        <a:pt x="7" y="10"/>
                        <a:pt x="14" y="23"/>
                        <a:pt x="22" y="41"/>
                      </a:cubicBezTo>
                      <a:cubicBezTo>
                        <a:pt x="29" y="60"/>
                        <a:pt x="35" y="74"/>
                        <a:pt x="43" y="77"/>
                      </a:cubicBezTo>
                      <a:cubicBezTo>
                        <a:pt x="50" y="80"/>
                        <a:pt x="59" y="79"/>
                        <a:pt x="62" y="79"/>
                      </a:cubicBezTo>
                      <a:cubicBezTo>
                        <a:pt x="66" y="78"/>
                        <a:pt x="68" y="77"/>
                        <a:pt x="66" y="75"/>
                      </a:cubicBezTo>
                      <a:cubicBezTo>
                        <a:pt x="66" y="75"/>
                        <a:pt x="66" y="75"/>
                        <a:pt x="63" y="75"/>
                      </a:cubicBezTo>
                      <a:cubicBezTo>
                        <a:pt x="59" y="75"/>
                        <a:pt x="57" y="75"/>
                        <a:pt x="54" y="75"/>
                      </a:cubicBezTo>
                      <a:cubicBezTo>
                        <a:pt x="51" y="74"/>
                        <a:pt x="47" y="74"/>
                        <a:pt x="44" y="72"/>
                      </a:cubicBezTo>
                      <a:cubicBezTo>
                        <a:pt x="42" y="70"/>
                        <a:pt x="41" y="69"/>
                        <a:pt x="38" y="65"/>
                      </a:cubicBezTo>
                      <a:cubicBezTo>
                        <a:pt x="36" y="61"/>
                        <a:pt x="35" y="58"/>
                        <a:pt x="34" y="56"/>
                      </a:cubicBezTo>
                      <a:cubicBezTo>
                        <a:pt x="34" y="54"/>
                        <a:pt x="31" y="48"/>
                        <a:pt x="30" y="45"/>
                      </a:cubicBezTo>
                      <a:cubicBezTo>
                        <a:pt x="28" y="41"/>
                        <a:pt x="26" y="36"/>
                        <a:pt x="24" y="32"/>
                      </a:cubicBezTo>
                      <a:cubicBezTo>
                        <a:pt x="22" y="29"/>
                        <a:pt x="20" y="24"/>
                        <a:pt x="18" y="22"/>
                      </a:cubicBezTo>
                      <a:cubicBezTo>
                        <a:pt x="17" y="19"/>
                        <a:pt x="14" y="15"/>
                        <a:pt x="12" y="12"/>
                      </a:cubicBezTo>
                      <a:cubicBezTo>
                        <a:pt x="11" y="10"/>
                        <a:pt x="9" y="8"/>
                        <a:pt x="8" y="7"/>
                      </a:cubicBezTo>
                      <a:cubicBezTo>
                        <a:pt x="7" y="6"/>
                        <a:pt x="6" y="3"/>
                        <a:pt x="5" y="3"/>
                      </a:cubicBezTo>
                      <a:cubicBezTo>
                        <a:pt x="3" y="2"/>
                        <a:pt x="3" y="1"/>
                        <a:pt x="2" y="1"/>
                      </a:cubicBezTo>
                      <a:cubicBezTo>
                        <a:pt x="1" y="0"/>
                        <a:pt x="0" y="1"/>
                        <a:pt x="0" y="1"/>
                      </a:cubicBezTo>
                      <a:close/>
                    </a:path>
                  </a:pathLst>
                </a:custGeom>
                <a:solidFill>
                  <a:srgbClr val="5466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04" name="íSḻîdê">
                  <a:extLst>
                    <a:ext uri="{FF2B5EF4-FFF2-40B4-BE49-F238E27FC236}">
                      <a16:creationId xmlns:a16="http://schemas.microsoft.com/office/drawing/2014/main" id="{4F34D2FF-761B-4BF0-AC74-AEC7912089D3}"/>
                    </a:ext>
                  </a:extLst>
                </p:cNvPr>
                <p:cNvSpPr/>
                <p:nvPr/>
              </p:nvSpPr>
              <p:spPr bwMode="auto">
                <a:xfrm>
                  <a:off x="4866" y="2390"/>
                  <a:ext cx="272" cy="171"/>
                </a:xfrm>
                <a:custGeom>
                  <a:avLst/>
                  <a:gdLst>
                    <a:gd name="T0" fmla="*/ 85 w 115"/>
                    <a:gd name="T1" fmla="*/ 68 h 72"/>
                    <a:gd name="T2" fmla="*/ 63 w 115"/>
                    <a:gd name="T3" fmla="*/ 69 h 72"/>
                    <a:gd name="T4" fmla="*/ 44 w 115"/>
                    <a:gd name="T5" fmla="*/ 64 h 72"/>
                    <a:gd name="T6" fmla="*/ 30 w 115"/>
                    <a:gd name="T7" fmla="*/ 28 h 72"/>
                    <a:gd name="T8" fmla="*/ 13 w 115"/>
                    <a:gd name="T9" fmla="*/ 9 h 72"/>
                    <a:gd name="T10" fmla="*/ 0 w 115"/>
                    <a:gd name="T11" fmla="*/ 0 h 72"/>
                    <a:gd name="T12" fmla="*/ 5 w 115"/>
                    <a:gd name="T13" fmla="*/ 22 h 72"/>
                    <a:gd name="T14" fmla="*/ 7 w 115"/>
                    <a:gd name="T15" fmla="*/ 58 h 72"/>
                    <a:gd name="T16" fmla="*/ 6 w 115"/>
                    <a:gd name="T17" fmla="*/ 67 h 72"/>
                    <a:gd name="T18" fmla="*/ 10 w 115"/>
                    <a:gd name="T19" fmla="*/ 67 h 72"/>
                    <a:gd name="T20" fmla="*/ 11 w 115"/>
                    <a:gd name="T21" fmla="*/ 66 h 72"/>
                    <a:gd name="T22" fmla="*/ 7 w 115"/>
                    <a:gd name="T23" fmla="*/ 19 h 72"/>
                    <a:gd name="T24" fmla="*/ 11 w 115"/>
                    <a:gd name="T25" fmla="*/ 14 h 72"/>
                    <a:gd name="T26" fmla="*/ 31 w 115"/>
                    <a:gd name="T27" fmla="*/ 35 h 72"/>
                    <a:gd name="T28" fmla="*/ 42 w 115"/>
                    <a:gd name="T29" fmla="*/ 64 h 72"/>
                    <a:gd name="T30" fmla="*/ 42 w 115"/>
                    <a:gd name="T31" fmla="*/ 64 h 72"/>
                    <a:gd name="T32" fmla="*/ 52 w 115"/>
                    <a:gd name="T33" fmla="*/ 71 h 72"/>
                    <a:gd name="T34" fmla="*/ 85 w 115"/>
                    <a:gd name="T35" fmla="*/ 70 h 72"/>
                    <a:gd name="T36" fmla="*/ 114 w 115"/>
                    <a:gd name="T37" fmla="*/ 63 h 72"/>
                    <a:gd name="T38" fmla="*/ 115 w 115"/>
                    <a:gd name="T39" fmla="*/ 61 h 72"/>
                    <a:gd name="T40" fmla="*/ 85 w 115"/>
                    <a:gd name="T41"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 h="72">
                      <a:moveTo>
                        <a:pt x="85" y="68"/>
                      </a:moveTo>
                      <a:cubicBezTo>
                        <a:pt x="82" y="69"/>
                        <a:pt x="75" y="69"/>
                        <a:pt x="63" y="69"/>
                      </a:cubicBezTo>
                      <a:cubicBezTo>
                        <a:pt x="52" y="70"/>
                        <a:pt x="47" y="68"/>
                        <a:pt x="44" y="64"/>
                      </a:cubicBezTo>
                      <a:cubicBezTo>
                        <a:pt x="42" y="60"/>
                        <a:pt x="35" y="36"/>
                        <a:pt x="30" y="28"/>
                      </a:cubicBezTo>
                      <a:cubicBezTo>
                        <a:pt x="26" y="20"/>
                        <a:pt x="17" y="13"/>
                        <a:pt x="13" y="9"/>
                      </a:cubicBezTo>
                      <a:cubicBezTo>
                        <a:pt x="8" y="6"/>
                        <a:pt x="0" y="0"/>
                        <a:pt x="0" y="0"/>
                      </a:cubicBezTo>
                      <a:cubicBezTo>
                        <a:pt x="0" y="0"/>
                        <a:pt x="3" y="9"/>
                        <a:pt x="5" y="22"/>
                      </a:cubicBezTo>
                      <a:cubicBezTo>
                        <a:pt x="7" y="36"/>
                        <a:pt x="7" y="50"/>
                        <a:pt x="7" y="58"/>
                      </a:cubicBezTo>
                      <a:cubicBezTo>
                        <a:pt x="7" y="65"/>
                        <a:pt x="6" y="67"/>
                        <a:pt x="6" y="67"/>
                      </a:cubicBezTo>
                      <a:cubicBezTo>
                        <a:pt x="10" y="67"/>
                        <a:pt x="10" y="67"/>
                        <a:pt x="10" y="67"/>
                      </a:cubicBezTo>
                      <a:cubicBezTo>
                        <a:pt x="11" y="66"/>
                        <a:pt x="11" y="66"/>
                        <a:pt x="11" y="66"/>
                      </a:cubicBezTo>
                      <a:cubicBezTo>
                        <a:pt x="11" y="66"/>
                        <a:pt x="9" y="31"/>
                        <a:pt x="7" y="19"/>
                      </a:cubicBezTo>
                      <a:cubicBezTo>
                        <a:pt x="7" y="19"/>
                        <a:pt x="7" y="13"/>
                        <a:pt x="11" y="14"/>
                      </a:cubicBezTo>
                      <a:cubicBezTo>
                        <a:pt x="16" y="15"/>
                        <a:pt x="24" y="19"/>
                        <a:pt x="31" y="35"/>
                      </a:cubicBezTo>
                      <a:cubicBezTo>
                        <a:pt x="37" y="50"/>
                        <a:pt x="39" y="60"/>
                        <a:pt x="42" y="64"/>
                      </a:cubicBezTo>
                      <a:cubicBezTo>
                        <a:pt x="42" y="64"/>
                        <a:pt x="42" y="64"/>
                        <a:pt x="42" y="64"/>
                      </a:cubicBezTo>
                      <a:cubicBezTo>
                        <a:pt x="43" y="66"/>
                        <a:pt x="45" y="69"/>
                        <a:pt x="52" y="71"/>
                      </a:cubicBezTo>
                      <a:cubicBezTo>
                        <a:pt x="58" y="72"/>
                        <a:pt x="76" y="71"/>
                        <a:pt x="85" y="70"/>
                      </a:cubicBezTo>
                      <a:cubicBezTo>
                        <a:pt x="95" y="68"/>
                        <a:pt x="114" y="64"/>
                        <a:pt x="114" y="63"/>
                      </a:cubicBezTo>
                      <a:cubicBezTo>
                        <a:pt x="115" y="63"/>
                        <a:pt x="115" y="61"/>
                        <a:pt x="115" y="61"/>
                      </a:cubicBezTo>
                      <a:cubicBezTo>
                        <a:pt x="112" y="63"/>
                        <a:pt x="89" y="67"/>
                        <a:pt x="85" y="68"/>
                      </a:cubicBezTo>
                      <a:close/>
                    </a:path>
                  </a:pathLst>
                </a:custGeom>
                <a:solidFill>
                  <a:srgbClr val="0201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05" name="îsḻîdê">
                  <a:extLst>
                    <a:ext uri="{FF2B5EF4-FFF2-40B4-BE49-F238E27FC236}">
                      <a16:creationId xmlns:a16="http://schemas.microsoft.com/office/drawing/2014/main" id="{D5AA5650-B5E8-4DC7-A64B-28F1F68417CB}"/>
                    </a:ext>
                  </a:extLst>
                </p:cNvPr>
                <p:cNvSpPr/>
                <p:nvPr/>
              </p:nvSpPr>
              <p:spPr bwMode="auto">
                <a:xfrm>
                  <a:off x="4553" y="2771"/>
                  <a:ext cx="249" cy="232"/>
                </a:xfrm>
                <a:custGeom>
                  <a:avLst/>
                  <a:gdLst>
                    <a:gd name="T0" fmla="*/ 67 w 105"/>
                    <a:gd name="T1" fmla="*/ 91 h 98"/>
                    <a:gd name="T2" fmla="*/ 58 w 105"/>
                    <a:gd name="T3" fmla="*/ 96 h 98"/>
                    <a:gd name="T4" fmla="*/ 27 w 105"/>
                    <a:gd name="T5" fmla="*/ 97 h 98"/>
                    <a:gd name="T6" fmla="*/ 0 w 105"/>
                    <a:gd name="T7" fmla="*/ 93 h 98"/>
                    <a:gd name="T8" fmla="*/ 3 w 105"/>
                    <a:gd name="T9" fmla="*/ 87 h 98"/>
                    <a:gd name="T10" fmla="*/ 25 w 105"/>
                    <a:gd name="T11" fmla="*/ 77 h 98"/>
                    <a:gd name="T12" fmla="*/ 30 w 105"/>
                    <a:gd name="T13" fmla="*/ 73 h 98"/>
                    <a:gd name="T14" fmla="*/ 42 w 105"/>
                    <a:gd name="T15" fmla="*/ 72 h 98"/>
                    <a:gd name="T16" fmla="*/ 58 w 105"/>
                    <a:gd name="T17" fmla="*/ 56 h 98"/>
                    <a:gd name="T18" fmla="*/ 73 w 105"/>
                    <a:gd name="T19" fmla="*/ 18 h 98"/>
                    <a:gd name="T20" fmla="*/ 85 w 105"/>
                    <a:gd name="T21" fmla="*/ 0 h 98"/>
                    <a:gd name="T22" fmla="*/ 87 w 105"/>
                    <a:gd name="T23" fmla="*/ 0 h 98"/>
                    <a:gd name="T24" fmla="*/ 99 w 105"/>
                    <a:gd name="T25" fmla="*/ 11 h 98"/>
                    <a:gd name="T26" fmla="*/ 104 w 105"/>
                    <a:gd name="T27" fmla="*/ 26 h 98"/>
                    <a:gd name="T28" fmla="*/ 98 w 105"/>
                    <a:gd name="T29" fmla="*/ 33 h 98"/>
                    <a:gd name="T30" fmla="*/ 82 w 105"/>
                    <a:gd name="T31" fmla="*/ 48 h 98"/>
                    <a:gd name="T32" fmla="*/ 74 w 105"/>
                    <a:gd name="T33" fmla="*/ 67 h 98"/>
                    <a:gd name="T34" fmla="*/ 67 w 105"/>
                    <a:gd name="T35" fmla="*/ 9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98">
                      <a:moveTo>
                        <a:pt x="67" y="91"/>
                      </a:moveTo>
                      <a:cubicBezTo>
                        <a:pt x="67" y="91"/>
                        <a:pt x="65" y="95"/>
                        <a:pt x="58" y="96"/>
                      </a:cubicBezTo>
                      <a:cubicBezTo>
                        <a:pt x="51" y="97"/>
                        <a:pt x="35" y="98"/>
                        <a:pt x="27" y="97"/>
                      </a:cubicBezTo>
                      <a:cubicBezTo>
                        <a:pt x="11" y="95"/>
                        <a:pt x="7" y="94"/>
                        <a:pt x="0" y="93"/>
                      </a:cubicBezTo>
                      <a:cubicBezTo>
                        <a:pt x="0" y="93"/>
                        <a:pt x="0" y="90"/>
                        <a:pt x="3" y="87"/>
                      </a:cubicBezTo>
                      <a:cubicBezTo>
                        <a:pt x="6" y="85"/>
                        <a:pt x="22" y="78"/>
                        <a:pt x="25" y="77"/>
                      </a:cubicBezTo>
                      <a:cubicBezTo>
                        <a:pt x="28" y="76"/>
                        <a:pt x="29" y="74"/>
                        <a:pt x="30" y="73"/>
                      </a:cubicBezTo>
                      <a:cubicBezTo>
                        <a:pt x="31" y="73"/>
                        <a:pt x="38" y="73"/>
                        <a:pt x="42" y="72"/>
                      </a:cubicBezTo>
                      <a:cubicBezTo>
                        <a:pt x="47" y="71"/>
                        <a:pt x="53" y="71"/>
                        <a:pt x="58" y="56"/>
                      </a:cubicBezTo>
                      <a:cubicBezTo>
                        <a:pt x="62" y="41"/>
                        <a:pt x="68" y="27"/>
                        <a:pt x="73" y="18"/>
                      </a:cubicBezTo>
                      <a:cubicBezTo>
                        <a:pt x="78" y="8"/>
                        <a:pt x="83" y="0"/>
                        <a:pt x="85" y="0"/>
                      </a:cubicBezTo>
                      <a:cubicBezTo>
                        <a:pt x="85" y="0"/>
                        <a:pt x="86" y="0"/>
                        <a:pt x="87" y="0"/>
                      </a:cubicBezTo>
                      <a:cubicBezTo>
                        <a:pt x="87" y="0"/>
                        <a:pt x="95" y="5"/>
                        <a:pt x="99" y="11"/>
                      </a:cubicBezTo>
                      <a:cubicBezTo>
                        <a:pt x="103" y="17"/>
                        <a:pt x="105" y="23"/>
                        <a:pt x="104" y="26"/>
                      </a:cubicBezTo>
                      <a:cubicBezTo>
                        <a:pt x="103" y="28"/>
                        <a:pt x="101" y="30"/>
                        <a:pt x="98" y="33"/>
                      </a:cubicBezTo>
                      <a:cubicBezTo>
                        <a:pt x="96" y="36"/>
                        <a:pt x="85" y="44"/>
                        <a:pt x="82" y="48"/>
                      </a:cubicBezTo>
                      <a:cubicBezTo>
                        <a:pt x="80" y="53"/>
                        <a:pt x="76" y="58"/>
                        <a:pt x="74" y="67"/>
                      </a:cubicBezTo>
                      <a:cubicBezTo>
                        <a:pt x="71" y="77"/>
                        <a:pt x="69" y="88"/>
                        <a:pt x="67" y="91"/>
                      </a:cubicBezTo>
                      <a:close/>
                    </a:path>
                  </a:pathLst>
                </a:custGeom>
                <a:solidFill>
                  <a:srgbClr val="AF3F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06" name="iş1iḓè">
                  <a:extLst>
                    <a:ext uri="{FF2B5EF4-FFF2-40B4-BE49-F238E27FC236}">
                      <a16:creationId xmlns:a16="http://schemas.microsoft.com/office/drawing/2014/main" id="{25591510-BC6C-4384-80B3-2D6C726316B8}"/>
                    </a:ext>
                  </a:extLst>
                </p:cNvPr>
                <p:cNvSpPr/>
                <p:nvPr/>
              </p:nvSpPr>
              <p:spPr bwMode="auto">
                <a:xfrm>
                  <a:off x="4553" y="2838"/>
                  <a:ext cx="244" cy="168"/>
                </a:xfrm>
                <a:custGeom>
                  <a:avLst/>
                  <a:gdLst>
                    <a:gd name="T0" fmla="*/ 28 w 103"/>
                    <a:gd name="T1" fmla="*/ 69 h 71"/>
                    <a:gd name="T2" fmla="*/ 48 w 103"/>
                    <a:gd name="T3" fmla="*/ 69 h 71"/>
                    <a:gd name="T4" fmla="*/ 66 w 103"/>
                    <a:gd name="T5" fmla="*/ 63 h 71"/>
                    <a:gd name="T6" fmla="*/ 76 w 103"/>
                    <a:gd name="T7" fmla="*/ 28 h 71"/>
                    <a:gd name="T8" fmla="*/ 92 w 103"/>
                    <a:gd name="T9" fmla="*/ 10 h 71"/>
                    <a:gd name="T10" fmla="*/ 103 w 103"/>
                    <a:gd name="T11" fmla="*/ 0 h 71"/>
                    <a:gd name="T12" fmla="*/ 100 w 103"/>
                    <a:gd name="T13" fmla="*/ 21 h 71"/>
                    <a:gd name="T14" fmla="*/ 100 w 103"/>
                    <a:gd name="T15" fmla="*/ 54 h 71"/>
                    <a:gd name="T16" fmla="*/ 101 w 103"/>
                    <a:gd name="T17" fmla="*/ 63 h 71"/>
                    <a:gd name="T18" fmla="*/ 98 w 103"/>
                    <a:gd name="T19" fmla="*/ 64 h 71"/>
                    <a:gd name="T20" fmla="*/ 97 w 103"/>
                    <a:gd name="T21" fmla="*/ 63 h 71"/>
                    <a:gd name="T22" fmla="*/ 97 w 103"/>
                    <a:gd name="T23" fmla="*/ 18 h 71"/>
                    <a:gd name="T24" fmla="*/ 93 w 103"/>
                    <a:gd name="T25" fmla="*/ 14 h 71"/>
                    <a:gd name="T26" fmla="*/ 76 w 103"/>
                    <a:gd name="T27" fmla="*/ 35 h 71"/>
                    <a:gd name="T28" fmla="*/ 68 w 103"/>
                    <a:gd name="T29" fmla="*/ 63 h 71"/>
                    <a:gd name="T30" fmla="*/ 68 w 103"/>
                    <a:gd name="T31" fmla="*/ 63 h 71"/>
                    <a:gd name="T32" fmla="*/ 59 w 103"/>
                    <a:gd name="T33" fmla="*/ 69 h 71"/>
                    <a:gd name="T34" fmla="*/ 28 w 103"/>
                    <a:gd name="T35" fmla="*/ 71 h 71"/>
                    <a:gd name="T36" fmla="*/ 0 w 103"/>
                    <a:gd name="T37" fmla="*/ 66 h 71"/>
                    <a:gd name="T38" fmla="*/ 0 w 103"/>
                    <a:gd name="T39" fmla="*/ 65 h 71"/>
                    <a:gd name="T40" fmla="*/ 28 w 103"/>
                    <a:gd name="T41" fmla="*/ 6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 h="71">
                      <a:moveTo>
                        <a:pt x="28" y="69"/>
                      </a:moveTo>
                      <a:cubicBezTo>
                        <a:pt x="31" y="70"/>
                        <a:pt x="38" y="70"/>
                        <a:pt x="48" y="69"/>
                      </a:cubicBezTo>
                      <a:cubicBezTo>
                        <a:pt x="59" y="68"/>
                        <a:pt x="64" y="66"/>
                        <a:pt x="66" y="63"/>
                      </a:cubicBezTo>
                      <a:cubicBezTo>
                        <a:pt x="68" y="59"/>
                        <a:pt x="72" y="36"/>
                        <a:pt x="76" y="28"/>
                      </a:cubicBezTo>
                      <a:cubicBezTo>
                        <a:pt x="80" y="21"/>
                        <a:pt x="87" y="13"/>
                        <a:pt x="92" y="10"/>
                      </a:cubicBezTo>
                      <a:cubicBezTo>
                        <a:pt x="96" y="6"/>
                        <a:pt x="103" y="0"/>
                        <a:pt x="103" y="0"/>
                      </a:cubicBezTo>
                      <a:cubicBezTo>
                        <a:pt x="103" y="0"/>
                        <a:pt x="101" y="8"/>
                        <a:pt x="100" y="21"/>
                      </a:cubicBezTo>
                      <a:cubicBezTo>
                        <a:pt x="99" y="34"/>
                        <a:pt x="100" y="47"/>
                        <a:pt x="100" y="54"/>
                      </a:cubicBezTo>
                      <a:cubicBezTo>
                        <a:pt x="101" y="61"/>
                        <a:pt x="101" y="63"/>
                        <a:pt x="101" y="63"/>
                      </a:cubicBezTo>
                      <a:cubicBezTo>
                        <a:pt x="98" y="64"/>
                        <a:pt x="98" y="64"/>
                        <a:pt x="98" y="64"/>
                      </a:cubicBezTo>
                      <a:cubicBezTo>
                        <a:pt x="97" y="63"/>
                        <a:pt x="97" y="63"/>
                        <a:pt x="97" y="63"/>
                      </a:cubicBezTo>
                      <a:cubicBezTo>
                        <a:pt x="97" y="63"/>
                        <a:pt x="97" y="29"/>
                        <a:pt x="97" y="18"/>
                      </a:cubicBezTo>
                      <a:cubicBezTo>
                        <a:pt x="97" y="18"/>
                        <a:pt x="98" y="13"/>
                        <a:pt x="93" y="14"/>
                      </a:cubicBezTo>
                      <a:cubicBezTo>
                        <a:pt x="89" y="15"/>
                        <a:pt x="82" y="20"/>
                        <a:pt x="76" y="35"/>
                      </a:cubicBezTo>
                      <a:cubicBezTo>
                        <a:pt x="71" y="49"/>
                        <a:pt x="70" y="59"/>
                        <a:pt x="68" y="63"/>
                      </a:cubicBezTo>
                      <a:cubicBezTo>
                        <a:pt x="68" y="63"/>
                        <a:pt x="68" y="63"/>
                        <a:pt x="68" y="63"/>
                      </a:cubicBezTo>
                      <a:cubicBezTo>
                        <a:pt x="67" y="65"/>
                        <a:pt x="65" y="68"/>
                        <a:pt x="59" y="69"/>
                      </a:cubicBezTo>
                      <a:cubicBezTo>
                        <a:pt x="53" y="71"/>
                        <a:pt x="37" y="71"/>
                        <a:pt x="28" y="71"/>
                      </a:cubicBezTo>
                      <a:cubicBezTo>
                        <a:pt x="19" y="70"/>
                        <a:pt x="1" y="67"/>
                        <a:pt x="0" y="66"/>
                      </a:cubicBezTo>
                      <a:cubicBezTo>
                        <a:pt x="0" y="66"/>
                        <a:pt x="0" y="65"/>
                        <a:pt x="0" y="65"/>
                      </a:cubicBezTo>
                      <a:cubicBezTo>
                        <a:pt x="2" y="66"/>
                        <a:pt x="24" y="69"/>
                        <a:pt x="28" y="69"/>
                      </a:cubicBezTo>
                      <a:close/>
                    </a:path>
                  </a:pathLst>
                </a:custGeom>
                <a:solidFill>
                  <a:srgbClr val="7911B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07" name="ïṧ1iḍè">
                  <a:extLst>
                    <a:ext uri="{FF2B5EF4-FFF2-40B4-BE49-F238E27FC236}">
                      <a16:creationId xmlns:a16="http://schemas.microsoft.com/office/drawing/2014/main" id="{8919E8EB-A5F7-411C-86AF-7066059A3C6B}"/>
                    </a:ext>
                  </a:extLst>
                </p:cNvPr>
                <p:cNvSpPr/>
                <p:nvPr/>
              </p:nvSpPr>
              <p:spPr bwMode="auto">
                <a:xfrm>
                  <a:off x="4617" y="2769"/>
                  <a:ext cx="142" cy="185"/>
                </a:xfrm>
                <a:custGeom>
                  <a:avLst/>
                  <a:gdLst>
                    <a:gd name="T0" fmla="*/ 60 w 60"/>
                    <a:gd name="T1" fmla="*/ 1 h 78"/>
                    <a:gd name="T2" fmla="*/ 56 w 60"/>
                    <a:gd name="T3" fmla="*/ 5 h 78"/>
                    <a:gd name="T4" fmla="*/ 42 w 60"/>
                    <a:gd name="T5" fmla="*/ 40 h 78"/>
                    <a:gd name="T6" fmla="*/ 25 w 60"/>
                    <a:gd name="T7" fmla="*/ 75 h 78"/>
                    <a:gd name="T8" fmla="*/ 7 w 60"/>
                    <a:gd name="T9" fmla="*/ 78 h 78"/>
                    <a:gd name="T10" fmla="*/ 3 w 60"/>
                    <a:gd name="T11" fmla="*/ 75 h 78"/>
                    <a:gd name="T12" fmla="*/ 6 w 60"/>
                    <a:gd name="T13" fmla="*/ 74 h 78"/>
                    <a:gd name="T14" fmla="*/ 14 w 60"/>
                    <a:gd name="T15" fmla="*/ 73 h 78"/>
                    <a:gd name="T16" fmla="*/ 23 w 60"/>
                    <a:gd name="T17" fmla="*/ 70 h 78"/>
                    <a:gd name="T18" fmla="*/ 28 w 60"/>
                    <a:gd name="T19" fmla="*/ 64 h 78"/>
                    <a:gd name="T20" fmla="*/ 31 w 60"/>
                    <a:gd name="T21" fmla="*/ 54 h 78"/>
                    <a:gd name="T22" fmla="*/ 34 w 60"/>
                    <a:gd name="T23" fmla="*/ 44 h 78"/>
                    <a:gd name="T24" fmla="*/ 39 w 60"/>
                    <a:gd name="T25" fmla="*/ 32 h 78"/>
                    <a:gd name="T26" fmla="*/ 44 w 60"/>
                    <a:gd name="T27" fmla="*/ 21 h 78"/>
                    <a:gd name="T28" fmla="*/ 49 w 60"/>
                    <a:gd name="T29" fmla="*/ 13 h 78"/>
                    <a:gd name="T30" fmla="*/ 52 w 60"/>
                    <a:gd name="T31" fmla="*/ 7 h 78"/>
                    <a:gd name="T32" fmla="*/ 55 w 60"/>
                    <a:gd name="T33" fmla="*/ 3 h 78"/>
                    <a:gd name="T34" fmla="*/ 57 w 60"/>
                    <a:gd name="T35" fmla="*/ 1 h 78"/>
                    <a:gd name="T36" fmla="*/ 60 w 60"/>
                    <a:gd name="T37"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78">
                      <a:moveTo>
                        <a:pt x="60" y="1"/>
                      </a:moveTo>
                      <a:cubicBezTo>
                        <a:pt x="60" y="1"/>
                        <a:pt x="58" y="0"/>
                        <a:pt x="56" y="5"/>
                      </a:cubicBezTo>
                      <a:cubicBezTo>
                        <a:pt x="54" y="10"/>
                        <a:pt x="47" y="22"/>
                        <a:pt x="42" y="40"/>
                      </a:cubicBezTo>
                      <a:cubicBezTo>
                        <a:pt x="36" y="58"/>
                        <a:pt x="32" y="71"/>
                        <a:pt x="25" y="75"/>
                      </a:cubicBezTo>
                      <a:cubicBezTo>
                        <a:pt x="17" y="78"/>
                        <a:pt x="9" y="78"/>
                        <a:pt x="7" y="78"/>
                      </a:cubicBezTo>
                      <a:cubicBezTo>
                        <a:pt x="3" y="77"/>
                        <a:pt x="0" y="76"/>
                        <a:pt x="3" y="75"/>
                      </a:cubicBezTo>
                      <a:cubicBezTo>
                        <a:pt x="3" y="75"/>
                        <a:pt x="3" y="74"/>
                        <a:pt x="6" y="74"/>
                      </a:cubicBezTo>
                      <a:cubicBezTo>
                        <a:pt x="9" y="74"/>
                        <a:pt x="11" y="74"/>
                        <a:pt x="14" y="73"/>
                      </a:cubicBezTo>
                      <a:cubicBezTo>
                        <a:pt x="17" y="73"/>
                        <a:pt x="20" y="72"/>
                        <a:pt x="23" y="70"/>
                      </a:cubicBezTo>
                      <a:cubicBezTo>
                        <a:pt x="24" y="69"/>
                        <a:pt x="26" y="68"/>
                        <a:pt x="28" y="64"/>
                      </a:cubicBezTo>
                      <a:cubicBezTo>
                        <a:pt x="29" y="60"/>
                        <a:pt x="30" y="56"/>
                        <a:pt x="31" y="54"/>
                      </a:cubicBezTo>
                      <a:cubicBezTo>
                        <a:pt x="31" y="53"/>
                        <a:pt x="33" y="47"/>
                        <a:pt x="34" y="44"/>
                      </a:cubicBezTo>
                      <a:cubicBezTo>
                        <a:pt x="36" y="40"/>
                        <a:pt x="37" y="35"/>
                        <a:pt x="39" y="32"/>
                      </a:cubicBezTo>
                      <a:cubicBezTo>
                        <a:pt x="40" y="29"/>
                        <a:pt x="42" y="24"/>
                        <a:pt x="44" y="21"/>
                      </a:cubicBezTo>
                      <a:cubicBezTo>
                        <a:pt x="45" y="19"/>
                        <a:pt x="47" y="15"/>
                        <a:pt x="49" y="13"/>
                      </a:cubicBezTo>
                      <a:cubicBezTo>
                        <a:pt x="50" y="10"/>
                        <a:pt x="51" y="8"/>
                        <a:pt x="52" y="7"/>
                      </a:cubicBezTo>
                      <a:cubicBezTo>
                        <a:pt x="53" y="6"/>
                        <a:pt x="54" y="4"/>
                        <a:pt x="55" y="3"/>
                      </a:cubicBezTo>
                      <a:cubicBezTo>
                        <a:pt x="56" y="2"/>
                        <a:pt x="57" y="1"/>
                        <a:pt x="57" y="1"/>
                      </a:cubicBezTo>
                      <a:cubicBezTo>
                        <a:pt x="59" y="0"/>
                        <a:pt x="60" y="1"/>
                        <a:pt x="60" y="1"/>
                      </a:cubicBezTo>
                      <a:close/>
                    </a:path>
                  </a:pathLst>
                </a:custGeom>
                <a:solidFill>
                  <a:srgbClr val="7911B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08" name="îṣļiḓè">
                  <a:extLst>
                    <a:ext uri="{FF2B5EF4-FFF2-40B4-BE49-F238E27FC236}">
                      <a16:creationId xmlns:a16="http://schemas.microsoft.com/office/drawing/2014/main" id="{2D04CA7C-7D6C-4F1C-8177-FD5FF0DEB1C6}"/>
                    </a:ext>
                  </a:extLst>
                </p:cNvPr>
                <p:cNvSpPr/>
                <p:nvPr/>
              </p:nvSpPr>
              <p:spPr bwMode="auto">
                <a:xfrm>
                  <a:off x="4213" y="2771"/>
                  <a:ext cx="248" cy="232"/>
                </a:xfrm>
                <a:custGeom>
                  <a:avLst/>
                  <a:gdLst>
                    <a:gd name="T0" fmla="*/ 67 w 105"/>
                    <a:gd name="T1" fmla="*/ 91 h 98"/>
                    <a:gd name="T2" fmla="*/ 59 w 105"/>
                    <a:gd name="T3" fmla="*/ 96 h 98"/>
                    <a:gd name="T4" fmla="*/ 28 w 105"/>
                    <a:gd name="T5" fmla="*/ 97 h 98"/>
                    <a:gd name="T6" fmla="*/ 0 w 105"/>
                    <a:gd name="T7" fmla="*/ 93 h 98"/>
                    <a:gd name="T8" fmla="*/ 3 w 105"/>
                    <a:gd name="T9" fmla="*/ 87 h 98"/>
                    <a:gd name="T10" fmla="*/ 25 w 105"/>
                    <a:gd name="T11" fmla="*/ 77 h 98"/>
                    <a:gd name="T12" fmla="*/ 30 w 105"/>
                    <a:gd name="T13" fmla="*/ 73 h 98"/>
                    <a:gd name="T14" fmla="*/ 43 w 105"/>
                    <a:gd name="T15" fmla="*/ 72 h 98"/>
                    <a:gd name="T16" fmla="*/ 58 w 105"/>
                    <a:gd name="T17" fmla="*/ 56 h 98"/>
                    <a:gd name="T18" fmla="*/ 73 w 105"/>
                    <a:gd name="T19" fmla="*/ 18 h 98"/>
                    <a:gd name="T20" fmla="*/ 86 w 105"/>
                    <a:gd name="T21" fmla="*/ 0 h 98"/>
                    <a:gd name="T22" fmla="*/ 87 w 105"/>
                    <a:gd name="T23" fmla="*/ 0 h 98"/>
                    <a:gd name="T24" fmla="*/ 100 w 105"/>
                    <a:gd name="T25" fmla="*/ 11 h 98"/>
                    <a:gd name="T26" fmla="*/ 104 w 105"/>
                    <a:gd name="T27" fmla="*/ 26 h 98"/>
                    <a:gd name="T28" fmla="*/ 99 w 105"/>
                    <a:gd name="T29" fmla="*/ 33 h 98"/>
                    <a:gd name="T30" fmla="*/ 83 w 105"/>
                    <a:gd name="T31" fmla="*/ 48 h 98"/>
                    <a:gd name="T32" fmla="*/ 74 w 105"/>
                    <a:gd name="T33" fmla="*/ 67 h 98"/>
                    <a:gd name="T34" fmla="*/ 67 w 105"/>
                    <a:gd name="T35" fmla="*/ 9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98">
                      <a:moveTo>
                        <a:pt x="67" y="91"/>
                      </a:moveTo>
                      <a:cubicBezTo>
                        <a:pt x="67" y="91"/>
                        <a:pt x="66" y="95"/>
                        <a:pt x="59" y="96"/>
                      </a:cubicBezTo>
                      <a:cubicBezTo>
                        <a:pt x="52" y="97"/>
                        <a:pt x="35" y="98"/>
                        <a:pt x="28" y="97"/>
                      </a:cubicBezTo>
                      <a:cubicBezTo>
                        <a:pt x="11" y="95"/>
                        <a:pt x="7" y="94"/>
                        <a:pt x="0" y="93"/>
                      </a:cubicBezTo>
                      <a:cubicBezTo>
                        <a:pt x="0" y="93"/>
                        <a:pt x="0" y="90"/>
                        <a:pt x="3" y="87"/>
                      </a:cubicBezTo>
                      <a:cubicBezTo>
                        <a:pt x="6" y="85"/>
                        <a:pt x="22" y="78"/>
                        <a:pt x="25" y="77"/>
                      </a:cubicBezTo>
                      <a:cubicBezTo>
                        <a:pt x="28" y="76"/>
                        <a:pt x="29" y="74"/>
                        <a:pt x="30" y="73"/>
                      </a:cubicBezTo>
                      <a:cubicBezTo>
                        <a:pt x="31" y="73"/>
                        <a:pt x="38" y="73"/>
                        <a:pt x="43" y="72"/>
                      </a:cubicBezTo>
                      <a:cubicBezTo>
                        <a:pt x="47" y="71"/>
                        <a:pt x="54" y="71"/>
                        <a:pt x="58" y="56"/>
                      </a:cubicBezTo>
                      <a:cubicBezTo>
                        <a:pt x="62" y="41"/>
                        <a:pt x="68" y="27"/>
                        <a:pt x="73" y="18"/>
                      </a:cubicBezTo>
                      <a:cubicBezTo>
                        <a:pt x="78" y="8"/>
                        <a:pt x="83" y="0"/>
                        <a:pt x="86" y="0"/>
                      </a:cubicBezTo>
                      <a:cubicBezTo>
                        <a:pt x="86" y="0"/>
                        <a:pt x="87" y="0"/>
                        <a:pt x="87" y="0"/>
                      </a:cubicBezTo>
                      <a:cubicBezTo>
                        <a:pt x="87" y="0"/>
                        <a:pt x="96" y="5"/>
                        <a:pt x="100" y="11"/>
                      </a:cubicBezTo>
                      <a:cubicBezTo>
                        <a:pt x="104" y="17"/>
                        <a:pt x="105" y="23"/>
                        <a:pt x="104" y="26"/>
                      </a:cubicBezTo>
                      <a:cubicBezTo>
                        <a:pt x="104" y="28"/>
                        <a:pt x="101" y="30"/>
                        <a:pt x="99" y="33"/>
                      </a:cubicBezTo>
                      <a:cubicBezTo>
                        <a:pt x="96" y="36"/>
                        <a:pt x="85" y="44"/>
                        <a:pt x="83" y="48"/>
                      </a:cubicBezTo>
                      <a:cubicBezTo>
                        <a:pt x="80" y="53"/>
                        <a:pt x="77" y="58"/>
                        <a:pt x="74" y="67"/>
                      </a:cubicBezTo>
                      <a:cubicBezTo>
                        <a:pt x="71" y="77"/>
                        <a:pt x="69" y="88"/>
                        <a:pt x="67" y="91"/>
                      </a:cubicBezTo>
                      <a:close/>
                    </a:path>
                  </a:pathLst>
                </a:custGeom>
                <a:solidFill>
                  <a:srgbClr val="F789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09" name="í$ḷîďê">
                  <a:extLst>
                    <a:ext uri="{FF2B5EF4-FFF2-40B4-BE49-F238E27FC236}">
                      <a16:creationId xmlns:a16="http://schemas.microsoft.com/office/drawing/2014/main" id="{6EF912A9-FDF3-412F-9A0F-38771F06D317}"/>
                    </a:ext>
                  </a:extLst>
                </p:cNvPr>
                <p:cNvSpPr/>
                <p:nvPr/>
              </p:nvSpPr>
              <p:spPr bwMode="auto">
                <a:xfrm>
                  <a:off x="4213" y="2838"/>
                  <a:ext cx="243" cy="168"/>
                </a:xfrm>
                <a:custGeom>
                  <a:avLst/>
                  <a:gdLst>
                    <a:gd name="T0" fmla="*/ 28 w 103"/>
                    <a:gd name="T1" fmla="*/ 69 h 71"/>
                    <a:gd name="T2" fmla="*/ 49 w 103"/>
                    <a:gd name="T3" fmla="*/ 69 h 71"/>
                    <a:gd name="T4" fmla="*/ 66 w 103"/>
                    <a:gd name="T5" fmla="*/ 63 h 71"/>
                    <a:gd name="T6" fmla="*/ 77 w 103"/>
                    <a:gd name="T7" fmla="*/ 28 h 71"/>
                    <a:gd name="T8" fmla="*/ 92 w 103"/>
                    <a:gd name="T9" fmla="*/ 10 h 71"/>
                    <a:gd name="T10" fmla="*/ 103 w 103"/>
                    <a:gd name="T11" fmla="*/ 0 h 71"/>
                    <a:gd name="T12" fmla="*/ 100 w 103"/>
                    <a:gd name="T13" fmla="*/ 21 h 71"/>
                    <a:gd name="T14" fmla="*/ 101 w 103"/>
                    <a:gd name="T15" fmla="*/ 54 h 71"/>
                    <a:gd name="T16" fmla="*/ 102 w 103"/>
                    <a:gd name="T17" fmla="*/ 63 h 71"/>
                    <a:gd name="T18" fmla="*/ 98 w 103"/>
                    <a:gd name="T19" fmla="*/ 64 h 71"/>
                    <a:gd name="T20" fmla="*/ 97 w 103"/>
                    <a:gd name="T21" fmla="*/ 63 h 71"/>
                    <a:gd name="T22" fmla="*/ 98 w 103"/>
                    <a:gd name="T23" fmla="*/ 18 h 71"/>
                    <a:gd name="T24" fmla="*/ 94 w 103"/>
                    <a:gd name="T25" fmla="*/ 14 h 71"/>
                    <a:gd name="T26" fmla="*/ 77 w 103"/>
                    <a:gd name="T27" fmla="*/ 35 h 71"/>
                    <a:gd name="T28" fmla="*/ 68 w 103"/>
                    <a:gd name="T29" fmla="*/ 63 h 71"/>
                    <a:gd name="T30" fmla="*/ 68 w 103"/>
                    <a:gd name="T31" fmla="*/ 63 h 71"/>
                    <a:gd name="T32" fmla="*/ 59 w 103"/>
                    <a:gd name="T33" fmla="*/ 69 h 71"/>
                    <a:gd name="T34" fmla="*/ 28 w 103"/>
                    <a:gd name="T35" fmla="*/ 71 h 71"/>
                    <a:gd name="T36" fmla="*/ 1 w 103"/>
                    <a:gd name="T37" fmla="*/ 66 h 71"/>
                    <a:gd name="T38" fmla="*/ 0 w 103"/>
                    <a:gd name="T39" fmla="*/ 65 h 71"/>
                    <a:gd name="T40" fmla="*/ 28 w 103"/>
                    <a:gd name="T41" fmla="*/ 6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 h="71">
                      <a:moveTo>
                        <a:pt x="28" y="69"/>
                      </a:moveTo>
                      <a:cubicBezTo>
                        <a:pt x="31" y="70"/>
                        <a:pt x="38" y="70"/>
                        <a:pt x="49" y="69"/>
                      </a:cubicBezTo>
                      <a:cubicBezTo>
                        <a:pt x="59" y="68"/>
                        <a:pt x="64" y="66"/>
                        <a:pt x="66" y="63"/>
                      </a:cubicBezTo>
                      <a:cubicBezTo>
                        <a:pt x="68" y="59"/>
                        <a:pt x="73" y="36"/>
                        <a:pt x="77" y="28"/>
                      </a:cubicBezTo>
                      <a:cubicBezTo>
                        <a:pt x="80" y="21"/>
                        <a:pt x="88" y="13"/>
                        <a:pt x="92" y="10"/>
                      </a:cubicBezTo>
                      <a:cubicBezTo>
                        <a:pt x="96" y="6"/>
                        <a:pt x="103" y="0"/>
                        <a:pt x="103" y="0"/>
                      </a:cubicBezTo>
                      <a:cubicBezTo>
                        <a:pt x="103" y="0"/>
                        <a:pt x="101" y="8"/>
                        <a:pt x="100" y="21"/>
                      </a:cubicBezTo>
                      <a:cubicBezTo>
                        <a:pt x="99" y="34"/>
                        <a:pt x="100" y="47"/>
                        <a:pt x="101" y="54"/>
                      </a:cubicBezTo>
                      <a:cubicBezTo>
                        <a:pt x="101" y="61"/>
                        <a:pt x="102" y="63"/>
                        <a:pt x="102" y="63"/>
                      </a:cubicBezTo>
                      <a:cubicBezTo>
                        <a:pt x="98" y="64"/>
                        <a:pt x="98" y="64"/>
                        <a:pt x="98" y="64"/>
                      </a:cubicBezTo>
                      <a:cubicBezTo>
                        <a:pt x="97" y="63"/>
                        <a:pt x="97" y="63"/>
                        <a:pt x="97" y="63"/>
                      </a:cubicBezTo>
                      <a:cubicBezTo>
                        <a:pt x="97" y="63"/>
                        <a:pt x="97" y="29"/>
                        <a:pt x="98" y="18"/>
                      </a:cubicBezTo>
                      <a:cubicBezTo>
                        <a:pt x="98" y="18"/>
                        <a:pt x="98" y="13"/>
                        <a:pt x="94" y="14"/>
                      </a:cubicBezTo>
                      <a:cubicBezTo>
                        <a:pt x="89" y="15"/>
                        <a:pt x="82" y="20"/>
                        <a:pt x="77" y="35"/>
                      </a:cubicBezTo>
                      <a:cubicBezTo>
                        <a:pt x="71" y="49"/>
                        <a:pt x="71" y="59"/>
                        <a:pt x="68" y="63"/>
                      </a:cubicBezTo>
                      <a:cubicBezTo>
                        <a:pt x="68" y="63"/>
                        <a:pt x="68" y="63"/>
                        <a:pt x="68" y="63"/>
                      </a:cubicBezTo>
                      <a:cubicBezTo>
                        <a:pt x="67" y="65"/>
                        <a:pt x="66" y="68"/>
                        <a:pt x="59" y="69"/>
                      </a:cubicBezTo>
                      <a:cubicBezTo>
                        <a:pt x="53" y="71"/>
                        <a:pt x="37" y="71"/>
                        <a:pt x="28" y="71"/>
                      </a:cubicBezTo>
                      <a:cubicBezTo>
                        <a:pt x="19" y="70"/>
                        <a:pt x="1" y="67"/>
                        <a:pt x="1" y="66"/>
                      </a:cubicBezTo>
                      <a:cubicBezTo>
                        <a:pt x="0" y="66"/>
                        <a:pt x="0" y="65"/>
                        <a:pt x="0" y="65"/>
                      </a:cubicBezTo>
                      <a:cubicBezTo>
                        <a:pt x="2" y="66"/>
                        <a:pt x="25" y="69"/>
                        <a:pt x="28" y="69"/>
                      </a:cubicBezTo>
                      <a:close/>
                    </a:path>
                  </a:pathLst>
                </a:custGeom>
                <a:solidFill>
                  <a:srgbClr val="0201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10" name="íṧ1ïḓè">
                  <a:extLst>
                    <a:ext uri="{FF2B5EF4-FFF2-40B4-BE49-F238E27FC236}">
                      <a16:creationId xmlns:a16="http://schemas.microsoft.com/office/drawing/2014/main" id="{A0775140-3778-4742-9413-B06D017B5030}"/>
                    </a:ext>
                  </a:extLst>
                </p:cNvPr>
                <p:cNvSpPr/>
                <p:nvPr/>
              </p:nvSpPr>
              <p:spPr bwMode="auto">
                <a:xfrm>
                  <a:off x="4279" y="2769"/>
                  <a:ext cx="140" cy="185"/>
                </a:xfrm>
                <a:custGeom>
                  <a:avLst/>
                  <a:gdLst>
                    <a:gd name="T0" fmla="*/ 59 w 59"/>
                    <a:gd name="T1" fmla="*/ 1 h 78"/>
                    <a:gd name="T2" fmla="*/ 55 w 59"/>
                    <a:gd name="T3" fmla="*/ 5 h 78"/>
                    <a:gd name="T4" fmla="*/ 41 w 59"/>
                    <a:gd name="T5" fmla="*/ 40 h 78"/>
                    <a:gd name="T6" fmla="*/ 24 w 59"/>
                    <a:gd name="T7" fmla="*/ 75 h 78"/>
                    <a:gd name="T8" fmla="*/ 6 w 59"/>
                    <a:gd name="T9" fmla="*/ 78 h 78"/>
                    <a:gd name="T10" fmla="*/ 2 w 59"/>
                    <a:gd name="T11" fmla="*/ 75 h 78"/>
                    <a:gd name="T12" fmla="*/ 5 w 59"/>
                    <a:gd name="T13" fmla="*/ 74 h 78"/>
                    <a:gd name="T14" fmla="*/ 13 w 59"/>
                    <a:gd name="T15" fmla="*/ 73 h 78"/>
                    <a:gd name="T16" fmla="*/ 22 w 59"/>
                    <a:gd name="T17" fmla="*/ 70 h 78"/>
                    <a:gd name="T18" fmla="*/ 27 w 59"/>
                    <a:gd name="T19" fmla="*/ 64 h 78"/>
                    <a:gd name="T20" fmla="*/ 30 w 59"/>
                    <a:gd name="T21" fmla="*/ 54 h 78"/>
                    <a:gd name="T22" fmla="*/ 34 w 59"/>
                    <a:gd name="T23" fmla="*/ 44 h 78"/>
                    <a:gd name="T24" fmla="*/ 38 w 59"/>
                    <a:gd name="T25" fmla="*/ 32 h 78"/>
                    <a:gd name="T26" fmla="*/ 43 w 59"/>
                    <a:gd name="T27" fmla="*/ 21 h 78"/>
                    <a:gd name="T28" fmla="*/ 48 w 59"/>
                    <a:gd name="T29" fmla="*/ 13 h 78"/>
                    <a:gd name="T30" fmla="*/ 51 w 59"/>
                    <a:gd name="T31" fmla="*/ 7 h 78"/>
                    <a:gd name="T32" fmla="*/ 55 w 59"/>
                    <a:gd name="T33" fmla="*/ 3 h 78"/>
                    <a:gd name="T34" fmla="*/ 57 w 59"/>
                    <a:gd name="T35" fmla="*/ 1 h 78"/>
                    <a:gd name="T36" fmla="*/ 59 w 59"/>
                    <a:gd name="T37"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78">
                      <a:moveTo>
                        <a:pt x="59" y="1"/>
                      </a:moveTo>
                      <a:cubicBezTo>
                        <a:pt x="59" y="1"/>
                        <a:pt x="58" y="0"/>
                        <a:pt x="55" y="5"/>
                      </a:cubicBezTo>
                      <a:cubicBezTo>
                        <a:pt x="53" y="10"/>
                        <a:pt x="47" y="22"/>
                        <a:pt x="41" y="40"/>
                      </a:cubicBezTo>
                      <a:cubicBezTo>
                        <a:pt x="35" y="58"/>
                        <a:pt x="31" y="71"/>
                        <a:pt x="24" y="75"/>
                      </a:cubicBezTo>
                      <a:cubicBezTo>
                        <a:pt x="17" y="78"/>
                        <a:pt x="8" y="78"/>
                        <a:pt x="6" y="78"/>
                      </a:cubicBezTo>
                      <a:cubicBezTo>
                        <a:pt x="2" y="77"/>
                        <a:pt x="0" y="76"/>
                        <a:pt x="2" y="75"/>
                      </a:cubicBezTo>
                      <a:cubicBezTo>
                        <a:pt x="2" y="75"/>
                        <a:pt x="2" y="74"/>
                        <a:pt x="5" y="74"/>
                      </a:cubicBezTo>
                      <a:cubicBezTo>
                        <a:pt x="8" y="74"/>
                        <a:pt x="10" y="74"/>
                        <a:pt x="13" y="73"/>
                      </a:cubicBezTo>
                      <a:cubicBezTo>
                        <a:pt x="16" y="73"/>
                        <a:pt x="20" y="72"/>
                        <a:pt x="22" y="70"/>
                      </a:cubicBezTo>
                      <a:cubicBezTo>
                        <a:pt x="24" y="69"/>
                        <a:pt x="25" y="68"/>
                        <a:pt x="27" y="64"/>
                      </a:cubicBezTo>
                      <a:cubicBezTo>
                        <a:pt x="29" y="60"/>
                        <a:pt x="30" y="56"/>
                        <a:pt x="30" y="54"/>
                      </a:cubicBezTo>
                      <a:cubicBezTo>
                        <a:pt x="31" y="53"/>
                        <a:pt x="32" y="47"/>
                        <a:pt x="34" y="44"/>
                      </a:cubicBezTo>
                      <a:cubicBezTo>
                        <a:pt x="35" y="40"/>
                        <a:pt x="37" y="35"/>
                        <a:pt x="38" y="32"/>
                      </a:cubicBezTo>
                      <a:cubicBezTo>
                        <a:pt x="40" y="29"/>
                        <a:pt x="42" y="24"/>
                        <a:pt x="43" y="21"/>
                      </a:cubicBezTo>
                      <a:cubicBezTo>
                        <a:pt x="44" y="19"/>
                        <a:pt x="47" y="15"/>
                        <a:pt x="48" y="13"/>
                      </a:cubicBezTo>
                      <a:cubicBezTo>
                        <a:pt x="49" y="10"/>
                        <a:pt x="51" y="8"/>
                        <a:pt x="51" y="7"/>
                      </a:cubicBezTo>
                      <a:cubicBezTo>
                        <a:pt x="52" y="6"/>
                        <a:pt x="54" y="4"/>
                        <a:pt x="55" y="3"/>
                      </a:cubicBezTo>
                      <a:cubicBezTo>
                        <a:pt x="56" y="2"/>
                        <a:pt x="56" y="1"/>
                        <a:pt x="57" y="1"/>
                      </a:cubicBezTo>
                      <a:cubicBezTo>
                        <a:pt x="58" y="0"/>
                        <a:pt x="59" y="1"/>
                        <a:pt x="59" y="1"/>
                      </a:cubicBezTo>
                      <a:close/>
                    </a:path>
                  </a:pathLst>
                </a:custGeom>
                <a:solidFill>
                  <a:srgbClr val="AF198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11" name="ïslïďè">
                  <a:extLst>
                    <a:ext uri="{FF2B5EF4-FFF2-40B4-BE49-F238E27FC236}">
                      <a16:creationId xmlns:a16="http://schemas.microsoft.com/office/drawing/2014/main" id="{D9F1A8DB-7380-4518-9C27-2DC7C64A965E}"/>
                    </a:ext>
                  </a:extLst>
                </p:cNvPr>
                <p:cNvSpPr/>
                <p:nvPr/>
              </p:nvSpPr>
              <p:spPr bwMode="auto">
                <a:xfrm>
                  <a:off x="4866" y="2771"/>
                  <a:ext cx="248" cy="232"/>
                </a:xfrm>
                <a:custGeom>
                  <a:avLst/>
                  <a:gdLst>
                    <a:gd name="T0" fmla="*/ 67 w 105"/>
                    <a:gd name="T1" fmla="*/ 91 h 98"/>
                    <a:gd name="T2" fmla="*/ 59 w 105"/>
                    <a:gd name="T3" fmla="*/ 96 h 98"/>
                    <a:gd name="T4" fmla="*/ 28 w 105"/>
                    <a:gd name="T5" fmla="*/ 97 h 98"/>
                    <a:gd name="T6" fmla="*/ 0 w 105"/>
                    <a:gd name="T7" fmla="*/ 93 h 98"/>
                    <a:gd name="T8" fmla="*/ 3 w 105"/>
                    <a:gd name="T9" fmla="*/ 87 h 98"/>
                    <a:gd name="T10" fmla="*/ 25 w 105"/>
                    <a:gd name="T11" fmla="*/ 77 h 98"/>
                    <a:gd name="T12" fmla="*/ 30 w 105"/>
                    <a:gd name="T13" fmla="*/ 73 h 98"/>
                    <a:gd name="T14" fmla="*/ 43 w 105"/>
                    <a:gd name="T15" fmla="*/ 72 h 98"/>
                    <a:gd name="T16" fmla="*/ 58 w 105"/>
                    <a:gd name="T17" fmla="*/ 56 h 98"/>
                    <a:gd name="T18" fmla="*/ 73 w 105"/>
                    <a:gd name="T19" fmla="*/ 18 h 98"/>
                    <a:gd name="T20" fmla="*/ 86 w 105"/>
                    <a:gd name="T21" fmla="*/ 0 h 98"/>
                    <a:gd name="T22" fmla="*/ 87 w 105"/>
                    <a:gd name="T23" fmla="*/ 0 h 98"/>
                    <a:gd name="T24" fmla="*/ 100 w 105"/>
                    <a:gd name="T25" fmla="*/ 11 h 98"/>
                    <a:gd name="T26" fmla="*/ 104 w 105"/>
                    <a:gd name="T27" fmla="*/ 26 h 98"/>
                    <a:gd name="T28" fmla="*/ 99 w 105"/>
                    <a:gd name="T29" fmla="*/ 33 h 98"/>
                    <a:gd name="T30" fmla="*/ 83 w 105"/>
                    <a:gd name="T31" fmla="*/ 48 h 98"/>
                    <a:gd name="T32" fmla="*/ 74 w 105"/>
                    <a:gd name="T33" fmla="*/ 67 h 98"/>
                    <a:gd name="T34" fmla="*/ 67 w 105"/>
                    <a:gd name="T35" fmla="*/ 9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98">
                      <a:moveTo>
                        <a:pt x="67" y="91"/>
                      </a:moveTo>
                      <a:cubicBezTo>
                        <a:pt x="67" y="91"/>
                        <a:pt x="66" y="95"/>
                        <a:pt x="59" y="96"/>
                      </a:cubicBezTo>
                      <a:cubicBezTo>
                        <a:pt x="52" y="97"/>
                        <a:pt x="35" y="98"/>
                        <a:pt x="28" y="97"/>
                      </a:cubicBezTo>
                      <a:cubicBezTo>
                        <a:pt x="11" y="95"/>
                        <a:pt x="7" y="94"/>
                        <a:pt x="0" y="93"/>
                      </a:cubicBezTo>
                      <a:cubicBezTo>
                        <a:pt x="0" y="93"/>
                        <a:pt x="0" y="90"/>
                        <a:pt x="3" y="87"/>
                      </a:cubicBezTo>
                      <a:cubicBezTo>
                        <a:pt x="6" y="85"/>
                        <a:pt x="22" y="78"/>
                        <a:pt x="25" y="77"/>
                      </a:cubicBezTo>
                      <a:cubicBezTo>
                        <a:pt x="28" y="76"/>
                        <a:pt x="29" y="74"/>
                        <a:pt x="30" y="73"/>
                      </a:cubicBezTo>
                      <a:cubicBezTo>
                        <a:pt x="32" y="73"/>
                        <a:pt x="38" y="73"/>
                        <a:pt x="43" y="72"/>
                      </a:cubicBezTo>
                      <a:cubicBezTo>
                        <a:pt x="47" y="71"/>
                        <a:pt x="54" y="71"/>
                        <a:pt x="58" y="56"/>
                      </a:cubicBezTo>
                      <a:cubicBezTo>
                        <a:pt x="62" y="41"/>
                        <a:pt x="68" y="27"/>
                        <a:pt x="73" y="18"/>
                      </a:cubicBezTo>
                      <a:cubicBezTo>
                        <a:pt x="78" y="8"/>
                        <a:pt x="83" y="0"/>
                        <a:pt x="86" y="0"/>
                      </a:cubicBezTo>
                      <a:cubicBezTo>
                        <a:pt x="86" y="0"/>
                        <a:pt x="87" y="0"/>
                        <a:pt x="87" y="0"/>
                      </a:cubicBezTo>
                      <a:cubicBezTo>
                        <a:pt x="87" y="0"/>
                        <a:pt x="96" y="5"/>
                        <a:pt x="100" y="11"/>
                      </a:cubicBezTo>
                      <a:cubicBezTo>
                        <a:pt x="104" y="17"/>
                        <a:pt x="105" y="23"/>
                        <a:pt x="104" y="26"/>
                      </a:cubicBezTo>
                      <a:cubicBezTo>
                        <a:pt x="104" y="28"/>
                        <a:pt x="101" y="30"/>
                        <a:pt x="99" y="33"/>
                      </a:cubicBezTo>
                      <a:cubicBezTo>
                        <a:pt x="96" y="36"/>
                        <a:pt x="86" y="44"/>
                        <a:pt x="83" y="48"/>
                      </a:cubicBezTo>
                      <a:cubicBezTo>
                        <a:pt x="80" y="53"/>
                        <a:pt x="77" y="58"/>
                        <a:pt x="74" y="67"/>
                      </a:cubicBezTo>
                      <a:cubicBezTo>
                        <a:pt x="71" y="77"/>
                        <a:pt x="69" y="88"/>
                        <a:pt x="67" y="91"/>
                      </a:cubicBezTo>
                      <a:close/>
                    </a:path>
                  </a:pathLst>
                </a:custGeom>
                <a:solidFill>
                  <a:srgbClr val="F7EED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12" name="iṣḻíḑé">
                  <a:extLst>
                    <a:ext uri="{FF2B5EF4-FFF2-40B4-BE49-F238E27FC236}">
                      <a16:creationId xmlns:a16="http://schemas.microsoft.com/office/drawing/2014/main" id="{49732FD3-DABD-4DF0-A12D-12C788358930}"/>
                    </a:ext>
                  </a:extLst>
                </p:cNvPr>
                <p:cNvSpPr/>
                <p:nvPr/>
              </p:nvSpPr>
              <p:spPr bwMode="auto">
                <a:xfrm>
                  <a:off x="4866" y="2838"/>
                  <a:ext cx="244" cy="168"/>
                </a:xfrm>
                <a:custGeom>
                  <a:avLst/>
                  <a:gdLst>
                    <a:gd name="T0" fmla="*/ 28 w 103"/>
                    <a:gd name="T1" fmla="*/ 69 h 71"/>
                    <a:gd name="T2" fmla="*/ 49 w 103"/>
                    <a:gd name="T3" fmla="*/ 69 h 71"/>
                    <a:gd name="T4" fmla="*/ 66 w 103"/>
                    <a:gd name="T5" fmla="*/ 63 h 71"/>
                    <a:gd name="T6" fmla="*/ 77 w 103"/>
                    <a:gd name="T7" fmla="*/ 28 h 71"/>
                    <a:gd name="T8" fmla="*/ 92 w 103"/>
                    <a:gd name="T9" fmla="*/ 10 h 71"/>
                    <a:gd name="T10" fmla="*/ 103 w 103"/>
                    <a:gd name="T11" fmla="*/ 0 h 71"/>
                    <a:gd name="T12" fmla="*/ 100 w 103"/>
                    <a:gd name="T13" fmla="*/ 21 h 71"/>
                    <a:gd name="T14" fmla="*/ 101 w 103"/>
                    <a:gd name="T15" fmla="*/ 54 h 71"/>
                    <a:gd name="T16" fmla="*/ 102 w 103"/>
                    <a:gd name="T17" fmla="*/ 63 h 71"/>
                    <a:gd name="T18" fmla="*/ 98 w 103"/>
                    <a:gd name="T19" fmla="*/ 64 h 71"/>
                    <a:gd name="T20" fmla="*/ 97 w 103"/>
                    <a:gd name="T21" fmla="*/ 63 h 71"/>
                    <a:gd name="T22" fmla="*/ 98 w 103"/>
                    <a:gd name="T23" fmla="*/ 18 h 71"/>
                    <a:gd name="T24" fmla="*/ 94 w 103"/>
                    <a:gd name="T25" fmla="*/ 14 h 71"/>
                    <a:gd name="T26" fmla="*/ 77 w 103"/>
                    <a:gd name="T27" fmla="*/ 35 h 71"/>
                    <a:gd name="T28" fmla="*/ 68 w 103"/>
                    <a:gd name="T29" fmla="*/ 63 h 71"/>
                    <a:gd name="T30" fmla="*/ 68 w 103"/>
                    <a:gd name="T31" fmla="*/ 63 h 71"/>
                    <a:gd name="T32" fmla="*/ 59 w 103"/>
                    <a:gd name="T33" fmla="*/ 69 h 71"/>
                    <a:gd name="T34" fmla="*/ 28 w 103"/>
                    <a:gd name="T35" fmla="*/ 71 h 71"/>
                    <a:gd name="T36" fmla="*/ 1 w 103"/>
                    <a:gd name="T37" fmla="*/ 66 h 71"/>
                    <a:gd name="T38" fmla="*/ 0 w 103"/>
                    <a:gd name="T39" fmla="*/ 65 h 71"/>
                    <a:gd name="T40" fmla="*/ 28 w 103"/>
                    <a:gd name="T41" fmla="*/ 6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 h="71">
                      <a:moveTo>
                        <a:pt x="28" y="69"/>
                      </a:moveTo>
                      <a:cubicBezTo>
                        <a:pt x="31" y="70"/>
                        <a:pt x="38" y="70"/>
                        <a:pt x="49" y="69"/>
                      </a:cubicBezTo>
                      <a:cubicBezTo>
                        <a:pt x="59" y="68"/>
                        <a:pt x="64" y="66"/>
                        <a:pt x="66" y="63"/>
                      </a:cubicBezTo>
                      <a:cubicBezTo>
                        <a:pt x="68" y="59"/>
                        <a:pt x="73" y="36"/>
                        <a:pt x="77" y="28"/>
                      </a:cubicBezTo>
                      <a:cubicBezTo>
                        <a:pt x="80" y="21"/>
                        <a:pt x="88" y="13"/>
                        <a:pt x="92" y="10"/>
                      </a:cubicBezTo>
                      <a:cubicBezTo>
                        <a:pt x="96" y="6"/>
                        <a:pt x="103" y="0"/>
                        <a:pt x="103" y="0"/>
                      </a:cubicBezTo>
                      <a:cubicBezTo>
                        <a:pt x="103" y="0"/>
                        <a:pt x="101" y="8"/>
                        <a:pt x="100" y="21"/>
                      </a:cubicBezTo>
                      <a:cubicBezTo>
                        <a:pt x="99" y="34"/>
                        <a:pt x="100" y="47"/>
                        <a:pt x="101" y="54"/>
                      </a:cubicBezTo>
                      <a:cubicBezTo>
                        <a:pt x="101" y="61"/>
                        <a:pt x="102" y="63"/>
                        <a:pt x="102" y="63"/>
                      </a:cubicBezTo>
                      <a:cubicBezTo>
                        <a:pt x="98" y="64"/>
                        <a:pt x="98" y="64"/>
                        <a:pt x="98" y="64"/>
                      </a:cubicBezTo>
                      <a:cubicBezTo>
                        <a:pt x="97" y="63"/>
                        <a:pt x="97" y="63"/>
                        <a:pt x="97" y="63"/>
                      </a:cubicBezTo>
                      <a:cubicBezTo>
                        <a:pt x="97" y="63"/>
                        <a:pt x="97" y="29"/>
                        <a:pt x="98" y="18"/>
                      </a:cubicBezTo>
                      <a:cubicBezTo>
                        <a:pt x="98" y="18"/>
                        <a:pt x="98" y="13"/>
                        <a:pt x="94" y="14"/>
                      </a:cubicBezTo>
                      <a:cubicBezTo>
                        <a:pt x="89" y="15"/>
                        <a:pt x="82" y="20"/>
                        <a:pt x="77" y="35"/>
                      </a:cubicBezTo>
                      <a:cubicBezTo>
                        <a:pt x="72" y="49"/>
                        <a:pt x="71" y="59"/>
                        <a:pt x="68" y="63"/>
                      </a:cubicBezTo>
                      <a:cubicBezTo>
                        <a:pt x="68" y="63"/>
                        <a:pt x="68" y="63"/>
                        <a:pt x="68" y="63"/>
                      </a:cubicBezTo>
                      <a:cubicBezTo>
                        <a:pt x="67" y="65"/>
                        <a:pt x="66" y="68"/>
                        <a:pt x="59" y="69"/>
                      </a:cubicBezTo>
                      <a:cubicBezTo>
                        <a:pt x="53" y="71"/>
                        <a:pt x="37" y="71"/>
                        <a:pt x="28" y="71"/>
                      </a:cubicBezTo>
                      <a:cubicBezTo>
                        <a:pt x="19" y="70"/>
                        <a:pt x="1" y="67"/>
                        <a:pt x="1" y="66"/>
                      </a:cubicBezTo>
                      <a:cubicBezTo>
                        <a:pt x="0" y="66"/>
                        <a:pt x="0" y="65"/>
                        <a:pt x="0" y="65"/>
                      </a:cubicBezTo>
                      <a:cubicBezTo>
                        <a:pt x="2" y="66"/>
                        <a:pt x="25" y="69"/>
                        <a:pt x="28" y="69"/>
                      </a:cubicBezTo>
                      <a:close/>
                    </a:path>
                  </a:pathLst>
                </a:custGeom>
                <a:solidFill>
                  <a:srgbClr val="0201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13" name="iśḷîďè">
                  <a:extLst>
                    <a:ext uri="{FF2B5EF4-FFF2-40B4-BE49-F238E27FC236}">
                      <a16:creationId xmlns:a16="http://schemas.microsoft.com/office/drawing/2014/main" id="{426B6007-E0EF-42D3-A780-FE04018C425C}"/>
                    </a:ext>
                  </a:extLst>
                </p:cNvPr>
                <p:cNvSpPr/>
                <p:nvPr/>
              </p:nvSpPr>
              <p:spPr bwMode="auto">
                <a:xfrm>
                  <a:off x="4932" y="2769"/>
                  <a:ext cx="140" cy="185"/>
                </a:xfrm>
                <a:custGeom>
                  <a:avLst/>
                  <a:gdLst>
                    <a:gd name="T0" fmla="*/ 59 w 59"/>
                    <a:gd name="T1" fmla="*/ 1 h 78"/>
                    <a:gd name="T2" fmla="*/ 55 w 59"/>
                    <a:gd name="T3" fmla="*/ 5 h 78"/>
                    <a:gd name="T4" fmla="*/ 41 w 59"/>
                    <a:gd name="T5" fmla="*/ 40 h 78"/>
                    <a:gd name="T6" fmla="*/ 24 w 59"/>
                    <a:gd name="T7" fmla="*/ 75 h 78"/>
                    <a:gd name="T8" fmla="*/ 6 w 59"/>
                    <a:gd name="T9" fmla="*/ 78 h 78"/>
                    <a:gd name="T10" fmla="*/ 2 w 59"/>
                    <a:gd name="T11" fmla="*/ 75 h 78"/>
                    <a:gd name="T12" fmla="*/ 5 w 59"/>
                    <a:gd name="T13" fmla="*/ 74 h 78"/>
                    <a:gd name="T14" fmla="*/ 13 w 59"/>
                    <a:gd name="T15" fmla="*/ 73 h 78"/>
                    <a:gd name="T16" fmla="*/ 22 w 59"/>
                    <a:gd name="T17" fmla="*/ 70 h 78"/>
                    <a:gd name="T18" fmla="*/ 27 w 59"/>
                    <a:gd name="T19" fmla="*/ 64 h 78"/>
                    <a:gd name="T20" fmla="*/ 30 w 59"/>
                    <a:gd name="T21" fmla="*/ 54 h 78"/>
                    <a:gd name="T22" fmla="*/ 34 w 59"/>
                    <a:gd name="T23" fmla="*/ 44 h 78"/>
                    <a:gd name="T24" fmla="*/ 38 w 59"/>
                    <a:gd name="T25" fmla="*/ 32 h 78"/>
                    <a:gd name="T26" fmla="*/ 43 w 59"/>
                    <a:gd name="T27" fmla="*/ 21 h 78"/>
                    <a:gd name="T28" fmla="*/ 48 w 59"/>
                    <a:gd name="T29" fmla="*/ 13 h 78"/>
                    <a:gd name="T30" fmla="*/ 51 w 59"/>
                    <a:gd name="T31" fmla="*/ 7 h 78"/>
                    <a:gd name="T32" fmla="*/ 55 w 59"/>
                    <a:gd name="T33" fmla="*/ 3 h 78"/>
                    <a:gd name="T34" fmla="*/ 57 w 59"/>
                    <a:gd name="T35" fmla="*/ 1 h 78"/>
                    <a:gd name="T36" fmla="*/ 59 w 59"/>
                    <a:gd name="T37"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78">
                      <a:moveTo>
                        <a:pt x="59" y="1"/>
                      </a:moveTo>
                      <a:cubicBezTo>
                        <a:pt x="59" y="1"/>
                        <a:pt x="58" y="0"/>
                        <a:pt x="55" y="5"/>
                      </a:cubicBezTo>
                      <a:cubicBezTo>
                        <a:pt x="53" y="10"/>
                        <a:pt x="47" y="22"/>
                        <a:pt x="41" y="40"/>
                      </a:cubicBezTo>
                      <a:cubicBezTo>
                        <a:pt x="35" y="58"/>
                        <a:pt x="31" y="71"/>
                        <a:pt x="24" y="75"/>
                      </a:cubicBezTo>
                      <a:cubicBezTo>
                        <a:pt x="17" y="78"/>
                        <a:pt x="8" y="78"/>
                        <a:pt x="6" y="78"/>
                      </a:cubicBezTo>
                      <a:cubicBezTo>
                        <a:pt x="2" y="77"/>
                        <a:pt x="0" y="76"/>
                        <a:pt x="2" y="75"/>
                      </a:cubicBezTo>
                      <a:cubicBezTo>
                        <a:pt x="2" y="75"/>
                        <a:pt x="2" y="74"/>
                        <a:pt x="5" y="74"/>
                      </a:cubicBezTo>
                      <a:cubicBezTo>
                        <a:pt x="8" y="74"/>
                        <a:pt x="10" y="74"/>
                        <a:pt x="13" y="73"/>
                      </a:cubicBezTo>
                      <a:cubicBezTo>
                        <a:pt x="16" y="73"/>
                        <a:pt x="20" y="72"/>
                        <a:pt x="22" y="70"/>
                      </a:cubicBezTo>
                      <a:cubicBezTo>
                        <a:pt x="24" y="69"/>
                        <a:pt x="25" y="68"/>
                        <a:pt x="27" y="64"/>
                      </a:cubicBezTo>
                      <a:cubicBezTo>
                        <a:pt x="29" y="60"/>
                        <a:pt x="30" y="56"/>
                        <a:pt x="30" y="54"/>
                      </a:cubicBezTo>
                      <a:cubicBezTo>
                        <a:pt x="31" y="53"/>
                        <a:pt x="32" y="47"/>
                        <a:pt x="34" y="44"/>
                      </a:cubicBezTo>
                      <a:cubicBezTo>
                        <a:pt x="35" y="40"/>
                        <a:pt x="37" y="35"/>
                        <a:pt x="38" y="32"/>
                      </a:cubicBezTo>
                      <a:cubicBezTo>
                        <a:pt x="40" y="29"/>
                        <a:pt x="42" y="24"/>
                        <a:pt x="43" y="21"/>
                      </a:cubicBezTo>
                      <a:cubicBezTo>
                        <a:pt x="44" y="19"/>
                        <a:pt x="47" y="15"/>
                        <a:pt x="48" y="13"/>
                      </a:cubicBezTo>
                      <a:cubicBezTo>
                        <a:pt x="49" y="10"/>
                        <a:pt x="51" y="8"/>
                        <a:pt x="51" y="7"/>
                      </a:cubicBezTo>
                      <a:cubicBezTo>
                        <a:pt x="52" y="6"/>
                        <a:pt x="54" y="4"/>
                        <a:pt x="55" y="3"/>
                      </a:cubicBezTo>
                      <a:cubicBezTo>
                        <a:pt x="56" y="2"/>
                        <a:pt x="56" y="1"/>
                        <a:pt x="57" y="1"/>
                      </a:cubicBezTo>
                      <a:cubicBezTo>
                        <a:pt x="58" y="0"/>
                        <a:pt x="59" y="1"/>
                        <a:pt x="59" y="1"/>
                      </a:cubicBezTo>
                      <a:close/>
                    </a:path>
                  </a:pathLst>
                </a:custGeom>
                <a:solidFill>
                  <a:srgbClr val="D1B8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14" name="íṩľîḋê">
                  <a:extLst>
                    <a:ext uri="{FF2B5EF4-FFF2-40B4-BE49-F238E27FC236}">
                      <a16:creationId xmlns:a16="http://schemas.microsoft.com/office/drawing/2014/main" id="{C5677F26-FF99-4DA5-817D-BD82B4095055}"/>
                    </a:ext>
                  </a:extLst>
                </p:cNvPr>
                <p:cNvSpPr/>
                <p:nvPr/>
              </p:nvSpPr>
              <p:spPr bwMode="auto">
                <a:xfrm>
                  <a:off x="4172" y="3273"/>
                  <a:ext cx="303" cy="175"/>
                </a:xfrm>
                <a:custGeom>
                  <a:avLst/>
                  <a:gdLst>
                    <a:gd name="T0" fmla="*/ 11 w 128"/>
                    <a:gd name="T1" fmla="*/ 30 h 74"/>
                    <a:gd name="T2" fmla="*/ 6 w 128"/>
                    <a:gd name="T3" fmla="*/ 44 h 74"/>
                    <a:gd name="T4" fmla="*/ 3 w 128"/>
                    <a:gd name="T5" fmla="*/ 66 h 74"/>
                    <a:gd name="T6" fmla="*/ 19 w 128"/>
                    <a:gd name="T7" fmla="*/ 74 h 74"/>
                    <a:gd name="T8" fmla="*/ 113 w 128"/>
                    <a:gd name="T9" fmla="*/ 74 h 74"/>
                    <a:gd name="T10" fmla="*/ 128 w 128"/>
                    <a:gd name="T11" fmla="*/ 63 h 74"/>
                    <a:gd name="T12" fmla="*/ 122 w 128"/>
                    <a:gd name="T13" fmla="*/ 39 h 74"/>
                    <a:gd name="T14" fmla="*/ 119 w 128"/>
                    <a:gd name="T15" fmla="*/ 30 h 74"/>
                    <a:gd name="T16" fmla="*/ 117 w 128"/>
                    <a:gd name="T17" fmla="*/ 8 h 74"/>
                    <a:gd name="T18" fmla="*/ 107 w 128"/>
                    <a:gd name="T19" fmla="*/ 0 h 74"/>
                    <a:gd name="T20" fmla="*/ 40 w 128"/>
                    <a:gd name="T21" fmla="*/ 0 h 74"/>
                    <a:gd name="T22" fmla="*/ 21 w 128"/>
                    <a:gd name="T23" fmla="*/ 1 h 74"/>
                    <a:gd name="T24" fmla="*/ 14 w 128"/>
                    <a:gd name="T25" fmla="*/ 5 h 74"/>
                    <a:gd name="T26" fmla="*/ 13 w 128"/>
                    <a:gd name="T27" fmla="*/ 19 h 74"/>
                    <a:gd name="T28" fmla="*/ 11 w 128"/>
                    <a:gd name="T29" fmla="*/ 3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74">
                      <a:moveTo>
                        <a:pt x="11" y="30"/>
                      </a:moveTo>
                      <a:cubicBezTo>
                        <a:pt x="11" y="30"/>
                        <a:pt x="8" y="40"/>
                        <a:pt x="6" y="44"/>
                      </a:cubicBezTo>
                      <a:cubicBezTo>
                        <a:pt x="4" y="49"/>
                        <a:pt x="0" y="61"/>
                        <a:pt x="3" y="66"/>
                      </a:cubicBezTo>
                      <a:cubicBezTo>
                        <a:pt x="6" y="72"/>
                        <a:pt x="13" y="74"/>
                        <a:pt x="19" y="74"/>
                      </a:cubicBezTo>
                      <a:cubicBezTo>
                        <a:pt x="25" y="74"/>
                        <a:pt x="113" y="74"/>
                        <a:pt x="113" y="74"/>
                      </a:cubicBezTo>
                      <a:cubicBezTo>
                        <a:pt x="113" y="74"/>
                        <a:pt x="127" y="73"/>
                        <a:pt x="128" y="63"/>
                      </a:cubicBezTo>
                      <a:cubicBezTo>
                        <a:pt x="128" y="53"/>
                        <a:pt x="124" y="43"/>
                        <a:pt x="122" y="39"/>
                      </a:cubicBezTo>
                      <a:cubicBezTo>
                        <a:pt x="120" y="36"/>
                        <a:pt x="119" y="30"/>
                        <a:pt x="119" y="30"/>
                      </a:cubicBezTo>
                      <a:cubicBezTo>
                        <a:pt x="119" y="30"/>
                        <a:pt x="117" y="13"/>
                        <a:pt x="117" y="8"/>
                      </a:cubicBezTo>
                      <a:cubicBezTo>
                        <a:pt x="116" y="4"/>
                        <a:pt x="107" y="0"/>
                        <a:pt x="107" y="0"/>
                      </a:cubicBezTo>
                      <a:cubicBezTo>
                        <a:pt x="40" y="0"/>
                        <a:pt x="40" y="0"/>
                        <a:pt x="40" y="0"/>
                      </a:cubicBezTo>
                      <a:cubicBezTo>
                        <a:pt x="21" y="1"/>
                        <a:pt x="21" y="1"/>
                        <a:pt x="21" y="1"/>
                      </a:cubicBezTo>
                      <a:cubicBezTo>
                        <a:pt x="14" y="5"/>
                        <a:pt x="14" y="5"/>
                        <a:pt x="14" y="5"/>
                      </a:cubicBezTo>
                      <a:cubicBezTo>
                        <a:pt x="13" y="19"/>
                        <a:pt x="13" y="19"/>
                        <a:pt x="13" y="19"/>
                      </a:cubicBezTo>
                      <a:lnTo>
                        <a:pt x="11" y="30"/>
                      </a:lnTo>
                      <a:close/>
                    </a:path>
                  </a:pathLst>
                </a:custGeom>
                <a:solidFill>
                  <a:srgbClr val="AF3F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15" name="iṩ1iḓe">
                  <a:extLst>
                    <a:ext uri="{FF2B5EF4-FFF2-40B4-BE49-F238E27FC236}">
                      <a16:creationId xmlns:a16="http://schemas.microsoft.com/office/drawing/2014/main" id="{B151866E-4935-4A38-B4A4-90B2DF84E465}"/>
                    </a:ext>
                  </a:extLst>
                </p:cNvPr>
                <p:cNvSpPr/>
                <p:nvPr/>
              </p:nvSpPr>
              <p:spPr bwMode="auto">
                <a:xfrm>
                  <a:off x="4198" y="3271"/>
                  <a:ext cx="258" cy="80"/>
                </a:xfrm>
                <a:custGeom>
                  <a:avLst/>
                  <a:gdLst>
                    <a:gd name="T0" fmla="*/ 98 w 109"/>
                    <a:gd name="T1" fmla="*/ 0 h 34"/>
                    <a:gd name="T2" fmla="*/ 54 w 109"/>
                    <a:gd name="T3" fmla="*/ 0 h 34"/>
                    <a:gd name="T4" fmla="*/ 52 w 109"/>
                    <a:gd name="T5" fmla="*/ 0 h 34"/>
                    <a:gd name="T6" fmla="*/ 11 w 109"/>
                    <a:gd name="T7" fmla="*/ 0 h 34"/>
                    <a:gd name="T8" fmla="*/ 0 w 109"/>
                    <a:gd name="T9" fmla="*/ 10 h 34"/>
                    <a:gd name="T10" fmla="*/ 0 w 109"/>
                    <a:gd name="T11" fmla="*/ 34 h 34"/>
                    <a:gd name="T12" fmla="*/ 4 w 109"/>
                    <a:gd name="T13" fmla="*/ 34 h 34"/>
                    <a:gd name="T14" fmla="*/ 4 w 109"/>
                    <a:gd name="T15" fmla="*/ 11 h 34"/>
                    <a:gd name="T16" fmla="*/ 12 w 109"/>
                    <a:gd name="T17" fmla="*/ 4 h 34"/>
                    <a:gd name="T18" fmla="*/ 52 w 109"/>
                    <a:gd name="T19" fmla="*/ 4 h 34"/>
                    <a:gd name="T20" fmla="*/ 54 w 109"/>
                    <a:gd name="T21" fmla="*/ 4 h 34"/>
                    <a:gd name="T22" fmla="*/ 97 w 109"/>
                    <a:gd name="T23" fmla="*/ 4 h 34"/>
                    <a:gd name="T24" fmla="*/ 105 w 109"/>
                    <a:gd name="T25" fmla="*/ 11 h 34"/>
                    <a:gd name="T26" fmla="*/ 105 w 109"/>
                    <a:gd name="T27" fmla="*/ 34 h 34"/>
                    <a:gd name="T28" fmla="*/ 109 w 109"/>
                    <a:gd name="T29" fmla="*/ 34 h 34"/>
                    <a:gd name="T30" fmla="*/ 109 w 109"/>
                    <a:gd name="T31" fmla="*/ 10 h 34"/>
                    <a:gd name="T32" fmla="*/ 98 w 109"/>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34">
                      <a:moveTo>
                        <a:pt x="98" y="0"/>
                      </a:moveTo>
                      <a:cubicBezTo>
                        <a:pt x="54" y="0"/>
                        <a:pt x="54" y="0"/>
                        <a:pt x="54" y="0"/>
                      </a:cubicBezTo>
                      <a:cubicBezTo>
                        <a:pt x="52" y="0"/>
                        <a:pt x="52" y="0"/>
                        <a:pt x="52" y="0"/>
                      </a:cubicBezTo>
                      <a:cubicBezTo>
                        <a:pt x="11" y="0"/>
                        <a:pt x="11" y="0"/>
                        <a:pt x="11" y="0"/>
                      </a:cubicBezTo>
                      <a:cubicBezTo>
                        <a:pt x="11" y="0"/>
                        <a:pt x="2" y="0"/>
                        <a:pt x="0" y="10"/>
                      </a:cubicBezTo>
                      <a:cubicBezTo>
                        <a:pt x="0" y="34"/>
                        <a:pt x="0" y="34"/>
                        <a:pt x="0" y="34"/>
                      </a:cubicBezTo>
                      <a:cubicBezTo>
                        <a:pt x="4" y="34"/>
                        <a:pt x="4" y="34"/>
                        <a:pt x="4" y="34"/>
                      </a:cubicBezTo>
                      <a:cubicBezTo>
                        <a:pt x="4" y="11"/>
                        <a:pt x="4" y="11"/>
                        <a:pt x="4" y="11"/>
                      </a:cubicBezTo>
                      <a:cubicBezTo>
                        <a:pt x="4" y="11"/>
                        <a:pt x="5" y="4"/>
                        <a:pt x="12" y="4"/>
                      </a:cubicBezTo>
                      <a:cubicBezTo>
                        <a:pt x="17" y="4"/>
                        <a:pt x="45" y="4"/>
                        <a:pt x="52" y="4"/>
                      </a:cubicBezTo>
                      <a:cubicBezTo>
                        <a:pt x="53" y="4"/>
                        <a:pt x="54" y="4"/>
                        <a:pt x="54" y="4"/>
                      </a:cubicBezTo>
                      <a:cubicBezTo>
                        <a:pt x="62" y="4"/>
                        <a:pt x="92" y="4"/>
                        <a:pt x="97" y="4"/>
                      </a:cubicBezTo>
                      <a:cubicBezTo>
                        <a:pt x="104" y="4"/>
                        <a:pt x="105" y="11"/>
                        <a:pt x="105" y="11"/>
                      </a:cubicBezTo>
                      <a:cubicBezTo>
                        <a:pt x="105" y="34"/>
                        <a:pt x="105" y="34"/>
                        <a:pt x="105" y="34"/>
                      </a:cubicBezTo>
                      <a:cubicBezTo>
                        <a:pt x="109" y="34"/>
                        <a:pt x="109" y="34"/>
                        <a:pt x="109" y="34"/>
                      </a:cubicBezTo>
                      <a:cubicBezTo>
                        <a:pt x="109" y="10"/>
                        <a:pt x="109" y="10"/>
                        <a:pt x="109" y="10"/>
                      </a:cubicBezTo>
                      <a:cubicBezTo>
                        <a:pt x="107" y="0"/>
                        <a:pt x="98" y="0"/>
                        <a:pt x="98" y="0"/>
                      </a:cubicBezTo>
                      <a:close/>
                    </a:path>
                  </a:pathLst>
                </a:custGeom>
                <a:solidFill>
                  <a:srgbClr val="050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16" name="íSḻîḋe">
                  <a:extLst>
                    <a:ext uri="{FF2B5EF4-FFF2-40B4-BE49-F238E27FC236}">
                      <a16:creationId xmlns:a16="http://schemas.microsoft.com/office/drawing/2014/main" id="{E782AFA5-290B-4E2C-96AA-176FCADD21C8}"/>
                    </a:ext>
                  </a:extLst>
                </p:cNvPr>
                <p:cNvSpPr/>
                <p:nvPr/>
              </p:nvSpPr>
              <p:spPr bwMode="auto">
                <a:xfrm>
                  <a:off x="4236" y="3228"/>
                  <a:ext cx="48" cy="43"/>
                </a:xfrm>
                <a:custGeom>
                  <a:avLst/>
                  <a:gdLst>
                    <a:gd name="T0" fmla="*/ 0 w 48"/>
                    <a:gd name="T1" fmla="*/ 0 h 43"/>
                    <a:gd name="T2" fmla="*/ 0 w 48"/>
                    <a:gd name="T3" fmla="*/ 43 h 43"/>
                    <a:gd name="T4" fmla="*/ 48 w 48"/>
                    <a:gd name="T5" fmla="*/ 43 h 43"/>
                    <a:gd name="T6" fmla="*/ 48 w 48"/>
                    <a:gd name="T7" fmla="*/ 0 h 43"/>
                    <a:gd name="T8" fmla="*/ 0 w 48"/>
                    <a:gd name="T9" fmla="*/ 0 h 43"/>
                    <a:gd name="T10" fmla="*/ 38 w 48"/>
                    <a:gd name="T11" fmla="*/ 36 h 43"/>
                    <a:gd name="T12" fmla="*/ 7 w 48"/>
                    <a:gd name="T13" fmla="*/ 36 h 43"/>
                    <a:gd name="T14" fmla="*/ 7 w 48"/>
                    <a:gd name="T15" fmla="*/ 7 h 43"/>
                    <a:gd name="T16" fmla="*/ 38 w 48"/>
                    <a:gd name="T17" fmla="*/ 7 h 43"/>
                    <a:gd name="T18" fmla="*/ 38 w 48"/>
                    <a:gd name="T19"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3">
                      <a:moveTo>
                        <a:pt x="0" y="0"/>
                      </a:moveTo>
                      <a:lnTo>
                        <a:pt x="0" y="43"/>
                      </a:lnTo>
                      <a:lnTo>
                        <a:pt x="48" y="43"/>
                      </a:lnTo>
                      <a:lnTo>
                        <a:pt x="48" y="0"/>
                      </a:lnTo>
                      <a:lnTo>
                        <a:pt x="0" y="0"/>
                      </a:lnTo>
                      <a:close/>
                      <a:moveTo>
                        <a:pt x="38" y="36"/>
                      </a:moveTo>
                      <a:lnTo>
                        <a:pt x="7" y="36"/>
                      </a:lnTo>
                      <a:lnTo>
                        <a:pt x="7" y="7"/>
                      </a:lnTo>
                      <a:lnTo>
                        <a:pt x="38" y="7"/>
                      </a:lnTo>
                      <a:lnTo>
                        <a:pt x="38" y="36"/>
                      </a:lnTo>
                      <a:close/>
                    </a:path>
                  </a:pathLst>
                </a:custGeom>
                <a:solidFill>
                  <a:srgbClr val="0202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17" name="iŝļide">
                  <a:extLst>
                    <a:ext uri="{FF2B5EF4-FFF2-40B4-BE49-F238E27FC236}">
                      <a16:creationId xmlns:a16="http://schemas.microsoft.com/office/drawing/2014/main" id="{B884B0B2-EFCA-49C7-A28D-6B28C0EA2826}"/>
                    </a:ext>
                  </a:extLst>
                </p:cNvPr>
                <p:cNvSpPr/>
                <p:nvPr/>
              </p:nvSpPr>
              <p:spPr bwMode="auto">
                <a:xfrm>
                  <a:off x="4371" y="3228"/>
                  <a:ext cx="45" cy="43"/>
                </a:xfrm>
                <a:custGeom>
                  <a:avLst/>
                  <a:gdLst>
                    <a:gd name="T0" fmla="*/ 0 w 45"/>
                    <a:gd name="T1" fmla="*/ 0 h 43"/>
                    <a:gd name="T2" fmla="*/ 0 w 45"/>
                    <a:gd name="T3" fmla="*/ 43 h 43"/>
                    <a:gd name="T4" fmla="*/ 45 w 45"/>
                    <a:gd name="T5" fmla="*/ 43 h 43"/>
                    <a:gd name="T6" fmla="*/ 45 w 45"/>
                    <a:gd name="T7" fmla="*/ 0 h 43"/>
                    <a:gd name="T8" fmla="*/ 0 w 45"/>
                    <a:gd name="T9" fmla="*/ 0 h 43"/>
                    <a:gd name="T10" fmla="*/ 38 w 45"/>
                    <a:gd name="T11" fmla="*/ 36 h 43"/>
                    <a:gd name="T12" fmla="*/ 7 w 45"/>
                    <a:gd name="T13" fmla="*/ 36 h 43"/>
                    <a:gd name="T14" fmla="*/ 7 w 45"/>
                    <a:gd name="T15" fmla="*/ 7 h 43"/>
                    <a:gd name="T16" fmla="*/ 38 w 45"/>
                    <a:gd name="T17" fmla="*/ 7 h 43"/>
                    <a:gd name="T18" fmla="*/ 38 w 45"/>
                    <a:gd name="T19"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3">
                      <a:moveTo>
                        <a:pt x="0" y="0"/>
                      </a:moveTo>
                      <a:lnTo>
                        <a:pt x="0" y="43"/>
                      </a:lnTo>
                      <a:lnTo>
                        <a:pt x="45" y="43"/>
                      </a:lnTo>
                      <a:lnTo>
                        <a:pt x="45" y="0"/>
                      </a:lnTo>
                      <a:lnTo>
                        <a:pt x="0" y="0"/>
                      </a:lnTo>
                      <a:close/>
                      <a:moveTo>
                        <a:pt x="38" y="36"/>
                      </a:moveTo>
                      <a:lnTo>
                        <a:pt x="7" y="36"/>
                      </a:lnTo>
                      <a:lnTo>
                        <a:pt x="7" y="7"/>
                      </a:lnTo>
                      <a:lnTo>
                        <a:pt x="38" y="7"/>
                      </a:lnTo>
                      <a:lnTo>
                        <a:pt x="38" y="36"/>
                      </a:lnTo>
                      <a:close/>
                    </a:path>
                  </a:pathLst>
                </a:custGeom>
                <a:solidFill>
                  <a:srgbClr val="0202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18" name="íşļiḑé">
                  <a:extLst>
                    <a:ext uri="{FF2B5EF4-FFF2-40B4-BE49-F238E27FC236}">
                      <a16:creationId xmlns:a16="http://schemas.microsoft.com/office/drawing/2014/main" id="{3D949609-89AC-4C5A-A1A9-D297D379BF60}"/>
                    </a:ext>
                  </a:extLst>
                </p:cNvPr>
                <p:cNvSpPr/>
                <p:nvPr/>
              </p:nvSpPr>
              <p:spPr bwMode="auto">
                <a:xfrm>
                  <a:off x="4295" y="3247"/>
                  <a:ext cx="31" cy="24"/>
                </a:xfrm>
                <a:custGeom>
                  <a:avLst/>
                  <a:gdLst>
                    <a:gd name="T0" fmla="*/ 13 w 13"/>
                    <a:gd name="T1" fmla="*/ 4 h 10"/>
                    <a:gd name="T2" fmla="*/ 10 w 13"/>
                    <a:gd name="T3" fmla="*/ 0 h 10"/>
                    <a:gd name="T4" fmla="*/ 6 w 13"/>
                    <a:gd name="T5" fmla="*/ 4 h 10"/>
                    <a:gd name="T6" fmla="*/ 9 w 13"/>
                    <a:gd name="T7" fmla="*/ 7 h 10"/>
                    <a:gd name="T8" fmla="*/ 7 w 13"/>
                    <a:gd name="T9" fmla="*/ 9 h 10"/>
                    <a:gd name="T10" fmla="*/ 1 w 13"/>
                    <a:gd name="T11" fmla="*/ 9 h 10"/>
                    <a:gd name="T12" fmla="*/ 0 w 13"/>
                    <a:gd name="T13" fmla="*/ 10 h 10"/>
                    <a:gd name="T14" fmla="*/ 8 w 13"/>
                    <a:gd name="T15" fmla="*/ 10 h 10"/>
                    <a:gd name="T16" fmla="*/ 10 w 13"/>
                    <a:gd name="T17" fmla="*/ 7 h 10"/>
                    <a:gd name="T18" fmla="*/ 13 w 13"/>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3" y="4"/>
                      </a:moveTo>
                      <a:cubicBezTo>
                        <a:pt x="13" y="2"/>
                        <a:pt x="12" y="0"/>
                        <a:pt x="10" y="0"/>
                      </a:cubicBezTo>
                      <a:cubicBezTo>
                        <a:pt x="8" y="0"/>
                        <a:pt x="6" y="2"/>
                        <a:pt x="6" y="4"/>
                      </a:cubicBezTo>
                      <a:cubicBezTo>
                        <a:pt x="6" y="5"/>
                        <a:pt x="7" y="6"/>
                        <a:pt x="9" y="7"/>
                      </a:cubicBezTo>
                      <a:cubicBezTo>
                        <a:pt x="7" y="9"/>
                        <a:pt x="7" y="9"/>
                        <a:pt x="7" y="9"/>
                      </a:cubicBezTo>
                      <a:cubicBezTo>
                        <a:pt x="7" y="9"/>
                        <a:pt x="1" y="8"/>
                        <a:pt x="1" y="9"/>
                      </a:cubicBezTo>
                      <a:cubicBezTo>
                        <a:pt x="0" y="9"/>
                        <a:pt x="0" y="10"/>
                        <a:pt x="0" y="10"/>
                      </a:cubicBezTo>
                      <a:cubicBezTo>
                        <a:pt x="8" y="10"/>
                        <a:pt x="8" y="10"/>
                        <a:pt x="8" y="10"/>
                      </a:cubicBezTo>
                      <a:cubicBezTo>
                        <a:pt x="10" y="7"/>
                        <a:pt x="10" y="7"/>
                        <a:pt x="10" y="7"/>
                      </a:cubicBezTo>
                      <a:cubicBezTo>
                        <a:pt x="12" y="7"/>
                        <a:pt x="13" y="5"/>
                        <a:pt x="13" y="4"/>
                      </a:cubicBezTo>
                      <a:close/>
                    </a:path>
                  </a:pathLst>
                </a:custGeom>
                <a:solidFill>
                  <a:srgbClr val="0202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19" name="íšḻîḍè">
                  <a:extLst>
                    <a:ext uri="{FF2B5EF4-FFF2-40B4-BE49-F238E27FC236}">
                      <a16:creationId xmlns:a16="http://schemas.microsoft.com/office/drawing/2014/main" id="{2E0FDD89-8177-48B4-A463-64BFB53569F7}"/>
                    </a:ext>
                  </a:extLst>
                </p:cNvPr>
                <p:cNvSpPr/>
                <p:nvPr/>
              </p:nvSpPr>
              <p:spPr bwMode="auto">
                <a:xfrm>
                  <a:off x="4326" y="3247"/>
                  <a:ext cx="31" cy="24"/>
                </a:xfrm>
                <a:custGeom>
                  <a:avLst/>
                  <a:gdLst>
                    <a:gd name="T0" fmla="*/ 0 w 13"/>
                    <a:gd name="T1" fmla="*/ 4 h 10"/>
                    <a:gd name="T2" fmla="*/ 3 w 13"/>
                    <a:gd name="T3" fmla="*/ 0 h 10"/>
                    <a:gd name="T4" fmla="*/ 7 w 13"/>
                    <a:gd name="T5" fmla="*/ 4 h 10"/>
                    <a:gd name="T6" fmla="*/ 4 w 13"/>
                    <a:gd name="T7" fmla="*/ 7 h 10"/>
                    <a:gd name="T8" fmla="*/ 6 w 13"/>
                    <a:gd name="T9" fmla="*/ 9 h 10"/>
                    <a:gd name="T10" fmla="*/ 13 w 13"/>
                    <a:gd name="T11" fmla="*/ 9 h 10"/>
                    <a:gd name="T12" fmla="*/ 13 w 13"/>
                    <a:gd name="T13" fmla="*/ 10 h 10"/>
                    <a:gd name="T14" fmla="*/ 5 w 13"/>
                    <a:gd name="T15" fmla="*/ 10 h 10"/>
                    <a:gd name="T16" fmla="*/ 3 w 13"/>
                    <a:gd name="T17" fmla="*/ 7 h 10"/>
                    <a:gd name="T18" fmla="*/ 0 w 13"/>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0" y="4"/>
                      </a:moveTo>
                      <a:cubicBezTo>
                        <a:pt x="0" y="2"/>
                        <a:pt x="2" y="0"/>
                        <a:pt x="3" y="0"/>
                      </a:cubicBezTo>
                      <a:cubicBezTo>
                        <a:pt x="5" y="0"/>
                        <a:pt x="7" y="2"/>
                        <a:pt x="7" y="4"/>
                      </a:cubicBezTo>
                      <a:cubicBezTo>
                        <a:pt x="7" y="5"/>
                        <a:pt x="6" y="6"/>
                        <a:pt x="4" y="7"/>
                      </a:cubicBezTo>
                      <a:cubicBezTo>
                        <a:pt x="6" y="9"/>
                        <a:pt x="6" y="9"/>
                        <a:pt x="6" y="9"/>
                      </a:cubicBezTo>
                      <a:cubicBezTo>
                        <a:pt x="6" y="9"/>
                        <a:pt x="12" y="8"/>
                        <a:pt x="13" y="9"/>
                      </a:cubicBezTo>
                      <a:cubicBezTo>
                        <a:pt x="13" y="9"/>
                        <a:pt x="13" y="10"/>
                        <a:pt x="13" y="10"/>
                      </a:cubicBezTo>
                      <a:cubicBezTo>
                        <a:pt x="5" y="10"/>
                        <a:pt x="5" y="10"/>
                        <a:pt x="5" y="10"/>
                      </a:cubicBezTo>
                      <a:cubicBezTo>
                        <a:pt x="3" y="7"/>
                        <a:pt x="3" y="7"/>
                        <a:pt x="3" y="7"/>
                      </a:cubicBezTo>
                      <a:cubicBezTo>
                        <a:pt x="1" y="7"/>
                        <a:pt x="0" y="5"/>
                        <a:pt x="0" y="4"/>
                      </a:cubicBezTo>
                      <a:close/>
                    </a:path>
                  </a:pathLst>
                </a:custGeom>
                <a:solidFill>
                  <a:srgbClr val="0202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20" name="i$ḻíḓé">
                  <a:extLst>
                    <a:ext uri="{FF2B5EF4-FFF2-40B4-BE49-F238E27FC236}">
                      <a16:creationId xmlns:a16="http://schemas.microsoft.com/office/drawing/2014/main" id="{C2243684-5333-4E86-A545-6CC2FDC4E469}"/>
                    </a:ext>
                  </a:extLst>
                </p:cNvPr>
                <p:cNvSpPr/>
                <p:nvPr/>
              </p:nvSpPr>
              <p:spPr bwMode="auto">
                <a:xfrm>
                  <a:off x="4248" y="3112"/>
                  <a:ext cx="156" cy="123"/>
                </a:xfrm>
                <a:custGeom>
                  <a:avLst/>
                  <a:gdLst>
                    <a:gd name="T0" fmla="*/ 66 w 66"/>
                    <a:gd name="T1" fmla="*/ 52 h 52"/>
                    <a:gd name="T2" fmla="*/ 62 w 66"/>
                    <a:gd name="T3" fmla="*/ 40 h 52"/>
                    <a:gd name="T4" fmla="*/ 33 w 66"/>
                    <a:gd name="T5" fmla="*/ 1 h 52"/>
                    <a:gd name="T6" fmla="*/ 4 w 66"/>
                    <a:gd name="T7" fmla="*/ 40 h 52"/>
                    <a:gd name="T8" fmla="*/ 0 w 66"/>
                    <a:gd name="T9" fmla="*/ 52 h 52"/>
                    <a:gd name="T10" fmla="*/ 10 w 66"/>
                    <a:gd name="T11" fmla="*/ 52 h 52"/>
                    <a:gd name="T12" fmla="*/ 7 w 66"/>
                    <a:gd name="T13" fmla="*/ 40 h 52"/>
                    <a:gd name="T14" fmla="*/ 32 w 66"/>
                    <a:gd name="T15" fmla="*/ 4 h 52"/>
                    <a:gd name="T16" fmla="*/ 32 w 66"/>
                    <a:gd name="T17" fmla="*/ 4 h 52"/>
                    <a:gd name="T18" fmla="*/ 33 w 66"/>
                    <a:gd name="T19" fmla="*/ 4 h 52"/>
                    <a:gd name="T20" fmla="*/ 33 w 66"/>
                    <a:gd name="T21" fmla="*/ 4 h 52"/>
                    <a:gd name="T22" fmla="*/ 33 w 66"/>
                    <a:gd name="T23" fmla="*/ 4 h 52"/>
                    <a:gd name="T24" fmla="*/ 59 w 66"/>
                    <a:gd name="T25" fmla="*/ 40 h 52"/>
                    <a:gd name="T26" fmla="*/ 56 w 66"/>
                    <a:gd name="T27" fmla="*/ 52 h 52"/>
                    <a:gd name="T28" fmla="*/ 66 w 66"/>
                    <a:gd name="T2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52">
                      <a:moveTo>
                        <a:pt x="66" y="52"/>
                      </a:moveTo>
                      <a:cubicBezTo>
                        <a:pt x="62" y="40"/>
                        <a:pt x="62" y="40"/>
                        <a:pt x="62" y="40"/>
                      </a:cubicBezTo>
                      <a:cubicBezTo>
                        <a:pt x="62" y="40"/>
                        <a:pt x="63" y="0"/>
                        <a:pt x="33" y="1"/>
                      </a:cubicBezTo>
                      <a:cubicBezTo>
                        <a:pt x="2" y="0"/>
                        <a:pt x="4" y="40"/>
                        <a:pt x="4" y="40"/>
                      </a:cubicBezTo>
                      <a:cubicBezTo>
                        <a:pt x="0" y="52"/>
                        <a:pt x="0" y="52"/>
                        <a:pt x="0" y="52"/>
                      </a:cubicBezTo>
                      <a:cubicBezTo>
                        <a:pt x="10" y="52"/>
                        <a:pt x="10" y="52"/>
                        <a:pt x="10" y="52"/>
                      </a:cubicBezTo>
                      <a:cubicBezTo>
                        <a:pt x="7" y="40"/>
                        <a:pt x="7" y="40"/>
                        <a:pt x="7" y="40"/>
                      </a:cubicBezTo>
                      <a:cubicBezTo>
                        <a:pt x="7" y="5"/>
                        <a:pt x="28" y="4"/>
                        <a:pt x="32" y="4"/>
                      </a:cubicBezTo>
                      <a:cubicBezTo>
                        <a:pt x="32" y="4"/>
                        <a:pt x="32" y="4"/>
                        <a:pt x="32" y="4"/>
                      </a:cubicBezTo>
                      <a:cubicBezTo>
                        <a:pt x="33" y="4"/>
                        <a:pt x="33" y="4"/>
                        <a:pt x="33" y="4"/>
                      </a:cubicBezTo>
                      <a:cubicBezTo>
                        <a:pt x="33" y="4"/>
                        <a:pt x="33" y="4"/>
                        <a:pt x="33" y="4"/>
                      </a:cubicBezTo>
                      <a:cubicBezTo>
                        <a:pt x="33" y="4"/>
                        <a:pt x="33" y="4"/>
                        <a:pt x="33" y="4"/>
                      </a:cubicBezTo>
                      <a:cubicBezTo>
                        <a:pt x="38" y="4"/>
                        <a:pt x="58" y="5"/>
                        <a:pt x="59" y="40"/>
                      </a:cubicBezTo>
                      <a:cubicBezTo>
                        <a:pt x="56" y="52"/>
                        <a:pt x="56" y="52"/>
                        <a:pt x="56" y="52"/>
                      </a:cubicBezTo>
                      <a:lnTo>
                        <a:pt x="66" y="52"/>
                      </a:lnTo>
                      <a:close/>
                    </a:path>
                  </a:pathLst>
                </a:custGeom>
                <a:solidFill>
                  <a:srgbClr val="ED1F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21" name="íSḻïdé">
                  <a:extLst>
                    <a:ext uri="{FF2B5EF4-FFF2-40B4-BE49-F238E27FC236}">
                      <a16:creationId xmlns:a16="http://schemas.microsoft.com/office/drawing/2014/main" id="{A4C780E4-742D-49FA-9F0D-EDC8725C4233}"/>
                    </a:ext>
                  </a:extLst>
                </p:cNvPr>
                <p:cNvSpPr/>
                <p:nvPr/>
              </p:nvSpPr>
              <p:spPr bwMode="auto">
                <a:xfrm>
                  <a:off x="4210" y="3280"/>
                  <a:ext cx="10" cy="10"/>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22" name="ïṣ1íḋe">
                  <a:extLst>
                    <a:ext uri="{FF2B5EF4-FFF2-40B4-BE49-F238E27FC236}">
                      <a16:creationId xmlns:a16="http://schemas.microsoft.com/office/drawing/2014/main" id="{F5544A90-79A2-4EC4-A34A-43CCA11E40FA}"/>
                    </a:ext>
                  </a:extLst>
                </p:cNvPr>
                <p:cNvSpPr/>
                <p:nvPr/>
              </p:nvSpPr>
              <p:spPr bwMode="auto">
                <a:xfrm>
                  <a:off x="4236" y="3280"/>
                  <a:ext cx="10" cy="10"/>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23" name="ï$líḋè">
                  <a:extLst>
                    <a:ext uri="{FF2B5EF4-FFF2-40B4-BE49-F238E27FC236}">
                      <a16:creationId xmlns:a16="http://schemas.microsoft.com/office/drawing/2014/main" id="{D294E1E3-E65D-4BD4-AE24-91ADE08E1F5B}"/>
                    </a:ext>
                  </a:extLst>
                </p:cNvPr>
                <p:cNvSpPr/>
                <p:nvPr/>
              </p:nvSpPr>
              <p:spPr bwMode="auto">
                <a:xfrm>
                  <a:off x="4260" y="3280"/>
                  <a:ext cx="9" cy="10"/>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24" name="ísḻíḓê">
                  <a:extLst>
                    <a:ext uri="{FF2B5EF4-FFF2-40B4-BE49-F238E27FC236}">
                      <a16:creationId xmlns:a16="http://schemas.microsoft.com/office/drawing/2014/main" id="{EA551654-80A4-4CBD-A249-314BA30154D8}"/>
                    </a:ext>
                  </a:extLst>
                </p:cNvPr>
                <p:cNvSpPr/>
                <p:nvPr/>
              </p:nvSpPr>
              <p:spPr bwMode="auto">
                <a:xfrm>
                  <a:off x="4286" y="3280"/>
                  <a:ext cx="7" cy="10"/>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25" name="iṣḷîḍe">
                  <a:extLst>
                    <a:ext uri="{FF2B5EF4-FFF2-40B4-BE49-F238E27FC236}">
                      <a16:creationId xmlns:a16="http://schemas.microsoft.com/office/drawing/2014/main" id="{0485CE9D-36CD-4C43-88B3-6424C74F77A4}"/>
                    </a:ext>
                  </a:extLst>
                </p:cNvPr>
                <p:cNvSpPr/>
                <p:nvPr/>
              </p:nvSpPr>
              <p:spPr bwMode="auto">
                <a:xfrm>
                  <a:off x="4310" y="3280"/>
                  <a:ext cx="9" cy="10"/>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26" name="íşḻiďe">
                  <a:extLst>
                    <a:ext uri="{FF2B5EF4-FFF2-40B4-BE49-F238E27FC236}">
                      <a16:creationId xmlns:a16="http://schemas.microsoft.com/office/drawing/2014/main" id="{7BF0E60D-3AFC-4E5B-AB1E-D0C6E24CD19E}"/>
                    </a:ext>
                  </a:extLst>
                </p:cNvPr>
                <p:cNvSpPr/>
                <p:nvPr/>
              </p:nvSpPr>
              <p:spPr bwMode="auto">
                <a:xfrm>
                  <a:off x="4333" y="3280"/>
                  <a:ext cx="10" cy="10"/>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27" name="íṥḷiḋê">
                  <a:extLst>
                    <a:ext uri="{FF2B5EF4-FFF2-40B4-BE49-F238E27FC236}">
                      <a16:creationId xmlns:a16="http://schemas.microsoft.com/office/drawing/2014/main" id="{9561BCD1-822D-4488-9978-F56B47B65ADA}"/>
                    </a:ext>
                  </a:extLst>
                </p:cNvPr>
                <p:cNvSpPr/>
                <p:nvPr/>
              </p:nvSpPr>
              <p:spPr bwMode="auto">
                <a:xfrm>
                  <a:off x="4359" y="3280"/>
                  <a:ext cx="10" cy="10"/>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28" name="îṧļîḓe">
                  <a:extLst>
                    <a:ext uri="{FF2B5EF4-FFF2-40B4-BE49-F238E27FC236}">
                      <a16:creationId xmlns:a16="http://schemas.microsoft.com/office/drawing/2014/main" id="{C365B656-702F-49ED-811A-7ECE4F5B17BE}"/>
                    </a:ext>
                  </a:extLst>
                </p:cNvPr>
                <p:cNvSpPr/>
                <p:nvPr/>
              </p:nvSpPr>
              <p:spPr bwMode="auto">
                <a:xfrm>
                  <a:off x="4383" y="3280"/>
                  <a:ext cx="9" cy="10"/>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29" name="išḻîďé">
                  <a:extLst>
                    <a:ext uri="{FF2B5EF4-FFF2-40B4-BE49-F238E27FC236}">
                      <a16:creationId xmlns:a16="http://schemas.microsoft.com/office/drawing/2014/main" id="{92F069F4-9F26-4155-B933-16B5241D1BFE}"/>
                    </a:ext>
                  </a:extLst>
                </p:cNvPr>
                <p:cNvSpPr/>
                <p:nvPr/>
              </p:nvSpPr>
              <p:spPr bwMode="auto">
                <a:xfrm>
                  <a:off x="4409" y="3280"/>
                  <a:ext cx="10" cy="10"/>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30" name="îšlïḓè">
                  <a:extLst>
                    <a:ext uri="{FF2B5EF4-FFF2-40B4-BE49-F238E27FC236}">
                      <a16:creationId xmlns:a16="http://schemas.microsoft.com/office/drawing/2014/main" id="{EA56DDFD-0F73-485F-BEF1-553B8821FA8C}"/>
                    </a:ext>
                  </a:extLst>
                </p:cNvPr>
                <p:cNvSpPr/>
                <p:nvPr/>
              </p:nvSpPr>
              <p:spPr bwMode="auto">
                <a:xfrm>
                  <a:off x="4433" y="3280"/>
                  <a:ext cx="9" cy="10"/>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31" name="ïśliḋè">
                  <a:extLst>
                    <a:ext uri="{FF2B5EF4-FFF2-40B4-BE49-F238E27FC236}">
                      <a16:creationId xmlns:a16="http://schemas.microsoft.com/office/drawing/2014/main" id="{069B2B5F-DFFD-42AD-8A3B-43BEB3922225}"/>
                    </a:ext>
                  </a:extLst>
                </p:cNvPr>
                <p:cNvSpPr/>
                <p:nvPr/>
              </p:nvSpPr>
              <p:spPr bwMode="auto">
                <a:xfrm>
                  <a:off x="4222" y="3295"/>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32" name="íṣlidé">
                  <a:extLst>
                    <a:ext uri="{FF2B5EF4-FFF2-40B4-BE49-F238E27FC236}">
                      <a16:creationId xmlns:a16="http://schemas.microsoft.com/office/drawing/2014/main" id="{E899A2AB-2EAF-4D9F-AA34-A3503A50258E}"/>
                    </a:ext>
                  </a:extLst>
                </p:cNvPr>
                <p:cNvSpPr/>
                <p:nvPr/>
              </p:nvSpPr>
              <p:spPr bwMode="auto">
                <a:xfrm>
                  <a:off x="4248" y="3295"/>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33" name="íśḷïḓê">
                  <a:extLst>
                    <a:ext uri="{FF2B5EF4-FFF2-40B4-BE49-F238E27FC236}">
                      <a16:creationId xmlns:a16="http://schemas.microsoft.com/office/drawing/2014/main" id="{205C04EF-FCAF-4511-813B-5FB5A13B39F7}"/>
                    </a:ext>
                  </a:extLst>
                </p:cNvPr>
                <p:cNvSpPr/>
                <p:nvPr/>
              </p:nvSpPr>
              <p:spPr bwMode="auto">
                <a:xfrm>
                  <a:off x="4272" y="3295"/>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34" name="íṥḻíḍé">
                  <a:extLst>
                    <a:ext uri="{FF2B5EF4-FFF2-40B4-BE49-F238E27FC236}">
                      <a16:creationId xmlns:a16="http://schemas.microsoft.com/office/drawing/2014/main" id="{7439AB3B-42DC-4E88-90A6-DBB6F25AE647}"/>
                    </a:ext>
                  </a:extLst>
                </p:cNvPr>
                <p:cNvSpPr/>
                <p:nvPr/>
              </p:nvSpPr>
              <p:spPr bwMode="auto">
                <a:xfrm>
                  <a:off x="4298" y="3295"/>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35" name="iŝḻiḑê">
                  <a:extLst>
                    <a:ext uri="{FF2B5EF4-FFF2-40B4-BE49-F238E27FC236}">
                      <a16:creationId xmlns:a16="http://schemas.microsoft.com/office/drawing/2014/main" id="{B8729512-3A2B-4C7B-B3E3-714728EA13D5}"/>
                    </a:ext>
                  </a:extLst>
                </p:cNvPr>
                <p:cNvSpPr/>
                <p:nvPr/>
              </p:nvSpPr>
              <p:spPr bwMode="auto">
                <a:xfrm>
                  <a:off x="4322" y="3295"/>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36" name="ïśḷídê">
                  <a:extLst>
                    <a:ext uri="{FF2B5EF4-FFF2-40B4-BE49-F238E27FC236}">
                      <a16:creationId xmlns:a16="http://schemas.microsoft.com/office/drawing/2014/main" id="{EF92B35A-6CA3-4A01-9862-02B0837CC445}"/>
                    </a:ext>
                  </a:extLst>
                </p:cNvPr>
                <p:cNvSpPr/>
                <p:nvPr/>
              </p:nvSpPr>
              <p:spPr bwMode="auto">
                <a:xfrm>
                  <a:off x="4348" y="3295"/>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37" name="ïṣļiḋe">
                  <a:extLst>
                    <a:ext uri="{FF2B5EF4-FFF2-40B4-BE49-F238E27FC236}">
                      <a16:creationId xmlns:a16="http://schemas.microsoft.com/office/drawing/2014/main" id="{88B723AC-DA48-49C4-82D1-5C2E5C9192F8}"/>
                    </a:ext>
                  </a:extLst>
                </p:cNvPr>
                <p:cNvSpPr/>
                <p:nvPr/>
              </p:nvSpPr>
              <p:spPr bwMode="auto">
                <a:xfrm>
                  <a:off x="4371" y="3295"/>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38" name="ïşḷídé">
                  <a:extLst>
                    <a:ext uri="{FF2B5EF4-FFF2-40B4-BE49-F238E27FC236}">
                      <a16:creationId xmlns:a16="http://schemas.microsoft.com/office/drawing/2014/main" id="{BAA68D3D-D867-4F07-B19A-60C90FCC8AD4}"/>
                    </a:ext>
                  </a:extLst>
                </p:cNvPr>
                <p:cNvSpPr/>
                <p:nvPr/>
              </p:nvSpPr>
              <p:spPr bwMode="auto">
                <a:xfrm>
                  <a:off x="4397" y="3295"/>
                  <a:ext cx="7"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39" name="ïŝ1íḑe">
                  <a:extLst>
                    <a:ext uri="{FF2B5EF4-FFF2-40B4-BE49-F238E27FC236}">
                      <a16:creationId xmlns:a16="http://schemas.microsoft.com/office/drawing/2014/main" id="{1A44B13C-27E2-45A3-99A9-C54E5E44D778}"/>
                    </a:ext>
                  </a:extLst>
                </p:cNvPr>
                <p:cNvSpPr/>
                <p:nvPr/>
              </p:nvSpPr>
              <p:spPr bwMode="auto">
                <a:xfrm>
                  <a:off x="4421" y="3295"/>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40" name="îṡḻîďè">
                  <a:extLst>
                    <a:ext uri="{FF2B5EF4-FFF2-40B4-BE49-F238E27FC236}">
                      <a16:creationId xmlns:a16="http://schemas.microsoft.com/office/drawing/2014/main" id="{D5DE4756-66B8-404B-81BB-CADDE58F971F}"/>
                    </a:ext>
                  </a:extLst>
                </p:cNvPr>
                <p:cNvSpPr/>
                <p:nvPr/>
              </p:nvSpPr>
              <p:spPr bwMode="auto">
                <a:xfrm>
                  <a:off x="4445" y="3295"/>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41" name="ís1íḋé">
                  <a:extLst>
                    <a:ext uri="{FF2B5EF4-FFF2-40B4-BE49-F238E27FC236}">
                      <a16:creationId xmlns:a16="http://schemas.microsoft.com/office/drawing/2014/main" id="{9B3621B0-03FA-4DDB-BEFF-C2E87247F30D}"/>
                    </a:ext>
                  </a:extLst>
                </p:cNvPr>
                <p:cNvSpPr/>
                <p:nvPr/>
              </p:nvSpPr>
              <p:spPr bwMode="auto">
                <a:xfrm>
                  <a:off x="4198" y="3295"/>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42" name="ïs1ïḋe">
                  <a:extLst>
                    <a:ext uri="{FF2B5EF4-FFF2-40B4-BE49-F238E27FC236}">
                      <a16:creationId xmlns:a16="http://schemas.microsoft.com/office/drawing/2014/main" id="{D5F454F7-9F7F-44AC-9BDE-9306D6530BC9}"/>
                    </a:ext>
                  </a:extLst>
                </p:cNvPr>
                <p:cNvSpPr/>
                <p:nvPr/>
              </p:nvSpPr>
              <p:spPr bwMode="auto">
                <a:xfrm>
                  <a:off x="4210" y="3309"/>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43" name="íslîḑè">
                  <a:extLst>
                    <a:ext uri="{FF2B5EF4-FFF2-40B4-BE49-F238E27FC236}">
                      <a16:creationId xmlns:a16="http://schemas.microsoft.com/office/drawing/2014/main" id="{3D033126-A40A-4C72-A945-C6BC884D0DD2}"/>
                    </a:ext>
                  </a:extLst>
                </p:cNvPr>
                <p:cNvSpPr/>
                <p:nvPr/>
              </p:nvSpPr>
              <p:spPr bwMode="auto">
                <a:xfrm>
                  <a:off x="4236" y="3309"/>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44" name="ïŝļiḍê">
                  <a:extLst>
                    <a:ext uri="{FF2B5EF4-FFF2-40B4-BE49-F238E27FC236}">
                      <a16:creationId xmlns:a16="http://schemas.microsoft.com/office/drawing/2014/main" id="{3C2D77C0-1195-48F4-B14C-8D56BCB7E527}"/>
                    </a:ext>
                  </a:extLst>
                </p:cNvPr>
                <p:cNvSpPr/>
                <p:nvPr/>
              </p:nvSpPr>
              <p:spPr bwMode="auto">
                <a:xfrm>
                  <a:off x="4260" y="3309"/>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45" name="ïṥḷîḓê">
                  <a:extLst>
                    <a:ext uri="{FF2B5EF4-FFF2-40B4-BE49-F238E27FC236}">
                      <a16:creationId xmlns:a16="http://schemas.microsoft.com/office/drawing/2014/main" id="{52F5CAAF-C241-47D3-B2EA-A50D8CB2FE6E}"/>
                    </a:ext>
                  </a:extLst>
                </p:cNvPr>
                <p:cNvSpPr/>
                <p:nvPr/>
              </p:nvSpPr>
              <p:spPr bwMode="auto">
                <a:xfrm>
                  <a:off x="4286" y="3309"/>
                  <a:ext cx="7"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46" name="i$ļiḓe">
                  <a:extLst>
                    <a:ext uri="{FF2B5EF4-FFF2-40B4-BE49-F238E27FC236}">
                      <a16:creationId xmlns:a16="http://schemas.microsoft.com/office/drawing/2014/main" id="{01A7752C-D1AC-4ED5-BE8F-E74903800F0E}"/>
                    </a:ext>
                  </a:extLst>
                </p:cNvPr>
                <p:cNvSpPr/>
                <p:nvPr/>
              </p:nvSpPr>
              <p:spPr bwMode="auto">
                <a:xfrm>
                  <a:off x="4310" y="3309"/>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47" name="ïṥļiḍe">
                  <a:extLst>
                    <a:ext uri="{FF2B5EF4-FFF2-40B4-BE49-F238E27FC236}">
                      <a16:creationId xmlns:a16="http://schemas.microsoft.com/office/drawing/2014/main" id="{9DB1EB0E-D604-4AA0-BA03-CCFBBA8B0E6A}"/>
                    </a:ext>
                  </a:extLst>
                </p:cNvPr>
                <p:cNvSpPr/>
                <p:nvPr/>
              </p:nvSpPr>
              <p:spPr bwMode="auto">
                <a:xfrm>
                  <a:off x="4333" y="3309"/>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48" name="îSļïdè">
                  <a:extLst>
                    <a:ext uri="{FF2B5EF4-FFF2-40B4-BE49-F238E27FC236}">
                      <a16:creationId xmlns:a16="http://schemas.microsoft.com/office/drawing/2014/main" id="{32A947C7-9304-4E50-B467-C82757368396}"/>
                    </a:ext>
                  </a:extLst>
                </p:cNvPr>
                <p:cNvSpPr/>
                <p:nvPr/>
              </p:nvSpPr>
              <p:spPr bwMode="auto">
                <a:xfrm>
                  <a:off x="4359" y="3309"/>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49" name="ïšḷíḓe">
                  <a:extLst>
                    <a:ext uri="{FF2B5EF4-FFF2-40B4-BE49-F238E27FC236}">
                      <a16:creationId xmlns:a16="http://schemas.microsoft.com/office/drawing/2014/main" id="{1639718B-DD8A-470F-BCEA-6C2DA97EA516}"/>
                    </a:ext>
                  </a:extLst>
                </p:cNvPr>
                <p:cNvSpPr/>
                <p:nvPr/>
              </p:nvSpPr>
              <p:spPr bwMode="auto">
                <a:xfrm>
                  <a:off x="4383" y="3309"/>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50" name="ï$ḷíḍê">
                  <a:extLst>
                    <a:ext uri="{FF2B5EF4-FFF2-40B4-BE49-F238E27FC236}">
                      <a16:creationId xmlns:a16="http://schemas.microsoft.com/office/drawing/2014/main" id="{4A8730BA-5BF6-4B00-9E8A-D2DD649CBAF8}"/>
                    </a:ext>
                  </a:extLst>
                </p:cNvPr>
                <p:cNvSpPr/>
                <p:nvPr/>
              </p:nvSpPr>
              <p:spPr bwMode="auto">
                <a:xfrm>
                  <a:off x="4409" y="3309"/>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51" name="ïśľíḓê">
                  <a:extLst>
                    <a:ext uri="{FF2B5EF4-FFF2-40B4-BE49-F238E27FC236}">
                      <a16:creationId xmlns:a16="http://schemas.microsoft.com/office/drawing/2014/main" id="{1A03C03D-7BC4-4152-B3AE-C1728D052DA3}"/>
                    </a:ext>
                  </a:extLst>
                </p:cNvPr>
                <p:cNvSpPr/>
                <p:nvPr/>
              </p:nvSpPr>
              <p:spPr bwMode="auto">
                <a:xfrm>
                  <a:off x="4433" y="3309"/>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52" name="îsliḓe">
                  <a:extLst>
                    <a:ext uri="{FF2B5EF4-FFF2-40B4-BE49-F238E27FC236}">
                      <a16:creationId xmlns:a16="http://schemas.microsoft.com/office/drawing/2014/main" id="{1A3802A0-A7AB-4BA1-9ABF-978B2621DD7E}"/>
                    </a:ext>
                  </a:extLst>
                </p:cNvPr>
                <p:cNvSpPr/>
                <p:nvPr/>
              </p:nvSpPr>
              <p:spPr bwMode="auto">
                <a:xfrm>
                  <a:off x="4222" y="3323"/>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53" name="ïṣľîḑè">
                  <a:extLst>
                    <a:ext uri="{FF2B5EF4-FFF2-40B4-BE49-F238E27FC236}">
                      <a16:creationId xmlns:a16="http://schemas.microsoft.com/office/drawing/2014/main" id="{4EEF1DC6-65C8-48B0-975D-C4C46F245C29}"/>
                    </a:ext>
                  </a:extLst>
                </p:cNvPr>
                <p:cNvSpPr/>
                <p:nvPr/>
              </p:nvSpPr>
              <p:spPr bwMode="auto">
                <a:xfrm>
                  <a:off x="4248" y="3323"/>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54" name="íşļiḑê">
                  <a:extLst>
                    <a:ext uri="{FF2B5EF4-FFF2-40B4-BE49-F238E27FC236}">
                      <a16:creationId xmlns:a16="http://schemas.microsoft.com/office/drawing/2014/main" id="{56673AA6-FB51-464B-94FF-ABF6E3D80D50}"/>
                    </a:ext>
                  </a:extLst>
                </p:cNvPr>
                <p:cNvSpPr/>
                <p:nvPr/>
              </p:nvSpPr>
              <p:spPr bwMode="auto">
                <a:xfrm>
                  <a:off x="4272" y="3323"/>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55" name="ïŝľíḋé">
                  <a:extLst>
                    <a:ext uri="{FF2B5EF4-FFF2-40B4-BE49-F238E27FC236}">
                      <a16:creationId xmlns:a16="http://schemas.microsoft.com/office/drawing/2014/main" id="{0C4C72BC-ACB8-494D-812A-7DE03AD2E7A3}"/>
                    </a:ext>
                  </a:extLst>
                </p:cNvPr>
                <p:cNvSpPr/>
                <p:nvPr/>
              </p:nvSpPr>
              <p:spPr bwMode="auto">
                <a:xfrm>
                  <a:off x="4298" y="3323"/>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56" name="îṣ1ïḋe">
                  <a:extLst>
                    <a:ext uri="{FF2B5EF4-FFF2-40B4-BE49-F238E27FC236}">
                      <a16:creationId xmlns:a16="http://schemas.microsoft.com/office/drawing/2014/main" id="{3C534DE5-8BE7-498A-8B4A-FDB5CBDE52C5}"/>
                    </a:ext>
                  </a:extLst>
                </p:cNvPr>
                <p:cNvSpPr/>
                <p:nvPr/>
              </p:nvSpPr>
              <p:spPr bwMode="auto">
                <a:xfrm>
                  <a:off x="4322" y="3323"/>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57" name="î$lîḍê">
                  <a:extLst>
                    <a:ext uri="{FF2B5EF4-FFF2-40B4-BE49-F238E27FC236}">
                      <a16:creationId xmlns:a16="http://schemas.microsoft.com/office/drawing/2014/main" id="{1676881E-262A-45A6-9472-84F8972D9654}"/>
                    </a:ext>
                  </a:extLst>
                </p:cNvPr>
                <p:cNvSpPr/>
                <p:nvPr/>
              </p:nvSpPr>
              <p:spPr bwMode="auto">
                <a:xfrm>
                  <a:off x="4348" y="3323"/>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58" name="išlîḑe">
                  <a:extLst>
                    <a:ext uri="{FF2B5EF4-FFF2-40B4-BE49-F238E27FC236}">
                      <a16:creationId xmlns:a16="http://schemas.microsoft.com/office/drawing/2014/main" id="{3A256179-65AF-4B39-A89A-BA9FE4D7081C}"/>
                    </a:ext>
                  </a:extLst>
                </p:cNvPr>
                <p:cNvSpPr/>
                <p:nvPr/>
              </p:nvSpPr>
              <p:spPr bwMode="auto">
                <a:xfrm>
                  <a:off x="4371" y="3323"/>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59" name="ïṩļídè">
                  <a:extLst>
                    <a:ext uri="{FF2B5EF4-FFF2-40B4-BE49-F238E27FC236}">
                      <a16:creationId xmlns:a16="http://schemas.microsoft.com/office/drawing/2014/main" id="{B4BC68C9-ACD9-491B-A480-FE2C7A9B789E}"/>
                    </a:ext>
                  </a:extLst>
                </p:cNvPr>
                <p:cNvSpPr/>
                <p:nvPr/>
              </p:nvSpPr>
              <p:spPr bwMode="auto">
                <a:xfrm>
                  <a:off x="4397" y="3323"/>
                  <a:ext cx="7"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60" name="íŝļíḍe">
                  <a:extLst>
                    <a:ext uri="{FF2B5EF4-FFF2-40B4-BE49-F238E27FC236}">
                      <a16:creationId xmlns:a16="http://schemas.microsoft.com/office/drawing/2014/main" id="{CE9BAF75-0B5A-4ECD-9DDB-92E65B84EC36}"/>
                    </a:ext>
                  </a:extLst>
                </p:cNvPr>
                <p:cNvSpPr/>
                <p:nvPr/>
              </p:nvSpPr>
              <p:spPr bwMode="auto">
                <a:xfrm>
                  <a:off x="4421" y="3323"/>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61" name="î$ḻïḑe">
                  <a:extLst>
                    <a:ext uri="{FF2B5EF4-FFF2-40B4-BE49-F238E27FC236}">
                      <a16:creationId xmlns:a16="http://schemas.microsoft.com/office/drawing/2014/main" id="{40909DF3-9F6C-419E-A3D7-CBDACBFF6FE8}"/>
                    </a:ext>
                  </a:extLst>
                </p:cNvPr>
                <p:cNvSpPr/>
                <p:nvPr/>
              </p:nvSpPr>
              <p:spPr bwMode="auto">
                <a:xfrm>
                  <a:off x="4445" y="3323"/>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62" name="ïšľíḓè">
                  <a:extLst>
                    <a:ext uri="{FF2B5EF4-FFF2-40B4-BE49-F238E27FC236}">
                      <a16:creationId xmlns:a16="http://schemas.microsoft.com/office/drawing/2014/main" id="{42F137FE-DD47-4E3D-907B-5A08987C2FDB}"/>
                    </a:ext>
                  </a:extLst>
                </p:cNvPr>
                <p:cNvSpPr/>
                <p:nvPr/>
              </p:nvSpPr>
              <p:spPr bwMode="auto">
                <a:xfrm>
                  <a:off x="4198" y="3323"/>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63" name="iṧļîdê">
                  <a:extLst>
                    <a:ext uri="{FF2B5EF4-FFF2-40B4-BE49-F238E27FC236}">
                      <a16:creationId xmlns:a16="http://schemas.microsoft.com/office/drawing/2014/main" id="{7B5E6473-45AA-4317-9018-99A3E96DAC8C}"/>
                    </a:ext>
                  </a:extLst>
                </p:cNvPr>
                <p:cNvSpPr/>
                <p:nvPr/>
              </p:nvSpPr>
              <p:spPr bwMode="auto">
                <a:xfrm>
                  <a:off x="4210" y="3340"/>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64" name="î$1iḑê">
                  <a:extLst>
                    <a:ext uri="{FF2B5EF4-FFF2-40B4-BE49-F238E27FC236}">
                      <a16:creationId xmlns:a16="http://schemas.microsoft.com/office/drawing/2014/main" id="{A8855B42-D07E-4240-8CCF-49B62A19816E}"/>
                    </a:ext>
                  </a:extLst>
                </p:cNvPr>
                <p:cNvSpPr/>
                <p:nvPr/>
              </p:nvSpPr>
              <p:spPr bwMode="auto">
                <a:xfrm>
                  <a:off x="4236" y="3340"/>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65" name="ï$ļîḑè">
                  <a:extLst>
                    <a:ext uri="{FF2B5EF4-FFF2-40B4-BE49-F238E27FC236}">
                      <a16:creationId xmlns:a16="http://schemas.microsoft.com/office/drawing/2014/main" id="{06564EF4-B454-4F63-A82D-98833519BB1D}"/>
                    </a:ext>
                  </a:extLst>
                </p:cNvPr>
                <p:cNvSpPr/>
                <p:nvPr/>
              </p:nvSpPr>
              <p:spPr bwMode="auto">
                <a:xfrm>
                  <a:off x="4260" y="3340"/>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66" name="í$ḷiďe">
                  <a:extLst>
                    <a:ext uri="{FF2B5EF4-FFF2-40B4-BE49-F238E27FC236}">
                      <a16:creationId xmlns:a16="http://schemas.microsoft.com/office/drawing/2014/main" id="{F4F43AC2-66E2-411F-B14B-8B777289E5E1}"/>
                    </a:ext>
                  </a:extLst>
                </p:cNvPr>
                <p:cNvSpPr/>
                <p:nvPr/>
              </p:nvSpPr>
              <p:spPr bwMode="auto">
                <a:xfrm>
                  <a:off x="4286" y="3340"/>
                  <a:ext cx="7"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67" name="ïṡľiḓé">
                  <a:extLst>
                    <a:ext uri="{FF2B5EF4-FFF2-40B4-BE49-F238E27FC236}">
                      <a16:creationId xmlns:a16="http://schemas.microsoft.com/office/drawing/2014/main" id="{5EDE7D8C-5B0B-458B-98F7-60AE65528BD3}"/>
                    </a:ext>
                  </a:extLst>
                </p:cNvPr>
                <p:cNvSpPr/>
                <p:nvPr/>
              </p:nvSpPr>
              <p:spPr bwMode="auto">
                <a:xfrm>
                  <a:off x="4310" y="3340"/>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68" name="îṥļiḋè">
                  <a:extLst>
                    <a:ext uri="{FF2B5EF4-FFF2-40B4-BE49-F238E27FC236}">
                      <a16:creationId xmlns:a16="http://schemas.microsoft.com/office/drawing/2014/main" id="{02B1F6C6-6246-4566-917E-DD0599BA8C19}"/>
                    </a:ext>
                  </a:extLst>
                </p:cNvPr>
                <p:cNvSpPr/>
                <p:nvPr/>
              </p:nvSpPr>
              <p:spPr bwMode="auto">
                <a:xfrm>
                  <a:off x="4333" y="3340"/>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69" name="ïṣļïḓe">
                  <a:extLst>
                    <a:ext uri="{FF2B5EF4-FFF2-40B4-BE49-F238E27FC236}">
                      <a16:creationId xmlns:a16="http://schemas.microsoft.com/office/drawing/2014/main" id="{2CBED7A0-9836-4B8B-90DF-4326573908B0}"/>
                    </a:ext>
                  </a:extLst>
                </p:cNvPr>
                <p:cNvSpPr/>
                <p:nvPr/>
              </p:nvSpPr>
              <p:spPr bwMode="auto">
                <a:xfrm>
                  <a:off x="4359" y="3340"/>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70" name="iṡļiḓè">
                  <a:extLst>
                    <a:ext uri="{FF2B5EF4-FFF2-40B4-BE49-F238E27FC236}">
                      <a16:creationId xmlns:a16="http://schemas.microsoft.com/office/drawing/2014/main" id="{BD62E7B0-AD9F-4CDB-BEA9-2C5E688A0DEE}"/>
                    </a:ext>
                  </a:extLst>
                </p:cNvPr>
                <p:cNvSpPr/>
                <p:nvPr/>
              </p:nvSpPr>
              <p:spPr bwMode="auto">
                <a:xfrm>
                  <a:off x="4383" y="3340"/>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71" name="íśliďé">
                  <a:extLst>
                    <a:ext uri="{FF2B5EF4-FFF2-40B4-BE49-F238E27FC236}">
                      <a16:creationId xmlns:a16="http://schemas.microsoft.com/office/drawing/2014/main" id="{4D790FAF-BBF4-4932-8BF3-8837BF0CA2A1}"/>
                    </a:ext>
                  </a:extLst>
                </p:cNvPr>
                <p:cNvSpPr/>
                <p:nvPr/>
              </p:nvSpPr>
              <p:spPr bwMode="auto">
                <a:xfrm>
                  <a:off x="4409" y="3340"/>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72" name="îšḷíḓé">
                  <a:extLst>
                    <a:ext uri="{FF2B5EF4-FFF2-40B4-BE49-F238E27FC236}">
                      <a16:creationId xmlns:a16="http://schemas.microsoft.com/office/drawing/2014/main" id="{523994AB-6C83-4CA1-A278-4C38B26FE18D}"/>
                    </a:ext>
                  </a:extLst>
                </p:cNvPr>
                <p:cNvSpPr/>
                <p:nvPr/>
              </p:nvSpPr>
              <p:spPr bwMode="auto">
                <a:xfrm>
                  <a:off x="4433" y="3340"/>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73" name="íṥľíḑê">
                  <a:extLst>
                    <a:ext uri="{FF2B5EF4-FFF2-40B4-BE49-F238E27FC236}">
                      <a16:creationId xmlns:a16="http://schemas.microsoft.com/office/drawing/2014/main" id="{54D231B1-0328-40A7-AF41-D14D319F99C2}"/>
                    </a:ext>
                  </a:extLst>
                </p:cNvPr>
                <p:cNvSpPr/>
                <p:nvPr/>
              </p:nvSpPr>
              <p:spPr bwMode="auto">
                <a:xfrm>
                  <a:off x="4222" y="3354"/>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74" name="iš1íḓê">
                  <a:extLst>
                    <a:ext uri="{FF2B5EF4-FFF2-40B4-BE49-F238E27FC236}">
                      <a16:creationId xmlns:a16="http://schemas.microsoft.com/office/drawing/2014/main" id="{BBE3EEF8-FEF4-493B-97B0-F56E200F6155}"/>
                    </a:ext>
                  </a:extLst>
                </p:cNvPr>
                <p:cNvSpPr/>
                <p:nvPr/>
              </p:nvSpPr>
              <p:spPr bwMode="auto">
                <a:xfrm>
                  <a:off x="4248" y="3354"/>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75" name="ïṩľîḋé">
                  <a:extLst>
                    <a:ext uri="{FF2B5EF4-FFF2-40B4-BE49-F238E27FC236}">
                      <a16:creationId xmlns:a16="http://schemas.microsoft.com/office/drawing/2014/main" id="{8DBA7980-4EC2-4877-B7FA-B87E40467E02}"/>
                    </a:ext>
                  </a:extLst>
                </p:cNvPr>
                <p:cNvSpPr/>
                <p:nvPr/>
              </p:nvSpPr>
              <p:spPr bwMode="auto">
                <a:xfrm>
                  <a:off x="4272" y="3354"/>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76" name="îŝļiḑé">
                  <a:extLst>
                    <a:ext uri="{FF2B5EF4-FFF2-40B4-BE49-F238E27FC236}">
                      <a16:creationId xmlns:a16="http://schemas.microsoft.com/office/drawing/2014/main" id="{82B90AFE-8296-4285-995E-A2F33C4D9603}"/>
                    </a:ext>
                  </a:extLst>
                </p:cNvPr>
                <p:cNvSpPr/>
                <p:nvPr/>
              </p:nvSpPr>
              <p:spPr bwMode="auto">
                <a:xfrm>
                  <a:off x="4298" y="3354"/>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77" name="íŝļiḍè">
                  <a:extLst>
                    <a:ext uri="{FF2B5EF4-FFF2-40B4-BE49-F238E27FC236}">
                      <a16:creationId xmlns:a16="http://schemas.microsoft.com/office/drawing/2014/main" id="{79197BB0-033E-45B0-AD9B-FFE2CE073F26}"/>
                    </a:ext>
                  </a:extLst>
                </p:cNvPr>
                <p:cNvSpPr/>
                <p:nvPr/>
              </p:nvSpPr>
              <p:spPr bwMode="auto">
                <a:xfrm>
                  <a:off x="4322" y="3354"/>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78" name="íṡḻïḑè">
                  <a:extLst>
                    <a:ext uri="{FF2B5EF4-FFF2-40B4-BE49-F238E27FC236}">
                      <a16:creationId xmlns:a16="http://schemas.microsoft.com/office/drawing/2014/main" id="{3DEF3A95-D278-46FA-A0C5-F606742D7B89}"/>
                    </a:ext>
                  </a:extLst>
                </p:cNvPr>
                <p:cNvSpPr/>
                <p:nvPr/>
              </p:nvSpPr>
              <p:spPr bwMode="auto">
                <a:xfrm>
                  <a:off x="4348" y="3354"/>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79" name="ïŝḻîdê">
                  <a:extLst>
                    <a:ext uri="{FF2B5EF4-FFF2-40B4-BE49-F238E27FC236}">
                      <a16:creationId xmlns:a16="http://schemas.microsoft.com/office/drawing/2014/main" id="{4D453453-FEF7-47D1-B2D0-A5EC5984F68F}"/>
                    </a:ext>
                  </a:extLst>
                </p:cNvPr>
                <p:cNvSpPr/>
                <p:nvPr/>
              </p:nvSpPr>
              <p:spPr bwMode="auto">
                <a:xfrm>
                  <a:off x="4371" y="3354"/>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80" name="í$ľíḋè">
                  <a:extLst>
                    <a:ext uri="{FF2B5EF4-FFF2-40B4-BE49-F238E27FC236}">
                      <a16:creationId xmlns:a16="http://schemas.microsoft.com/office/drawing/2014/main" id="{904FA3A8-4942-42AF-907E-AF694187AEA1}"/>
                    </a:ext>
                  </a:extLst>
                </p:cNvPr>
                <p:cNvSpPr/>
                <p:nvPr/>
              </p:nvSpPr>
              <p:spPr bwMode="auto">
                <a:xfrm>
                  <a:off x="4397" y="3354"/>
                  <a:ext cx="7"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81" name="isḷiďe">
                  <a:extLst>
                    <a:ext uri="{FF2B5EF4-FFF2-40B4-BE49-F238E27FC236}">
                      <a16:creationId xmlns:a16="http://schemas.microsoft.com/office/drawing/2014/main" id="{70C7C63C-18D2-4341-AD5C-808F9E55EB93}"/>
                    </a:ext>
                  </a:extLst>
                </p:cNvPr>
                <p:cNvSpPr/>
                <p:nvPr/>
              </p:nvSpPr>
              <p:spPr bwMode="auto">
                <a:xfrm>
                  <a:off x="4421" y="3354"/>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82" name="iṡḻïďê">
                  <a:extLst>
                    <a:ext uri="{FF2B5EF4-FFF2-40B4-BE49-F238E27FC236}">
                      <a16:creationId xmlns:a16="http://schemas.microsoft.com/office/drawing/2014/main" id="{63DF3AB6-A1A6-4D98-BEEC-DAE64528BD7A}"/>
                    </a:ext>
                  </a:extLst>
                </p:cNvPr>
                <p:cNvSpPr/>
                <p:nvPr/>
              </p:nvSpPr>
              <p:spPr bwMode="auto">
                <a:xfrm>
                  <a:off x="4445" y="3354"/>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83" name="ísľîḓè">
                  <a:extLst>
                    <a:ext uri="{FF2B5EF4-FFF2-40B4-BE49-F238E27FC236}">
                      <a16:creationId xmlns:a16="http://schemas.microsoft.com/office/drawing/2014/main" id="{4A494F34-3E55-4BAD-B957-853E22B74EC3}"/>
                    </a:ext>
                  </a:extLst>
                </p:cNvPr>
                <p:cNvSpPr/>
                <p:nvPr/>
              </p:nvSpPr>
              <p:spPr bwMode="auto">
                <a:xfrm>
                  <a:off x="4198" y="3354"/>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84" name="išḻiḓè">
                  <a:extLst>
                    <a:ext uri="{FF2B5EF4-FFF2-40B4-BE49-F238E27FC236}">
                      <a16:creationId xmlns:a16="http://schemas.microsoft.com/office/drawing/2014/main" id="{5DD26272-282A-4B90-B584-C17EB3775487}"/>
                    </a:ext>
                  </a:extLst>
                </p:cNvPr>
                <p:cNvSpPr/>
                <p:nvPr/>
              </p:nvSpPr>
              <p:spPr bwMode="auto">
                <a:xfrm>
                  <a:off x="4210" y="3368"/>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85" name="îšḷîḓè">
                  <a:extLst>
                    <a:ext uri="{FF2B5EF4-FFF2-40B4-BE49-F238E27FC236}">
                      <a16:creationId xmlns:a16="http://schemas.microsoft.com/office/drawing/2014/main" id="{49C05B0E-F53D-4A6E-99D9-663C726C5A18}"/>
                    </a:ext>
                  </a:extLst>
                </p:cNvPr>
                <p:cNvSpPr/>
                <p:nvPr/>
              </p:nvSpPr>
              <p:spPr bwMode="auto">
                <a:xfrm>
                  <a:off x="4236" y="3368"/>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86" name="isļiďè">
                  <a:extLst>
                    <a:ext uri="{FF2B5EF4-FFF2-40B4-BE49-F238E27FC236}">
                      <a16:creationId xmlns:a16="http://schemas.microsoft.com/office/drawing/2014/main" id="{913E0E52-56CF-427C-98FB-AE1A4A584DA5}"/>
                    </a:ext>
                  </a:extLst>
                </p:cNvPr>
                <p:cNvSpPr/>
                <p:nvPr/>
              </p:nvSpPr>
              <p:spPr bwMode="auto">
                <a:xfrm>
                  <a:off x="4260" y="3368"/>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87" name="îśļïďe">
                  <a:extLst>
                    <a:ext uri="{FF2B5EF4-FFF2-40B4-BE49-F238E27FC236}">
                      <a16:creationId xmlns:a16="http://schemas.microsoft.com/office/drawing/2014/main" id="{42BE5B45-767F-4387-B8F4-DE8C8D49BA9F}"/>
                    </a:ext>
                  </a:extLst>
                </p:cNvPr>
                <p:cNvSpPr/>
                <p:nvPr/>
              </p:nvSpPr>
              <p:spPr bwMode="auto">
                <a:xfrm>
                  <a:off x="4286" y="3368"/>
                  <a:ext cx="7"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88" name="íşḻiḍê">
                  <a:extLst>
                    <a:ext uri="{FF2B5EF4-FFF2-40B4-BE49-F238E27FC236}">
                      <a16:creationId xmlns:a16="http://schemas.microsoft.com/office/drawing/2014/main" id="{B018BABB-9E9D-4476-8031-C7C2BEB262FB}"/>
                    </a:ext>
                  </a:extLst>
                </p:cNvPr>
                <p:cNvSpPr/>
                <p:nvPr/>
              </p:nvSpPr>
              <p:spPr bwMode="auto">
                <a:xfrm>
                  <a:off x="4310" y="3368"/>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89" name="îṣľiḋè">
                  <a:extLst>
                    <a:ext uri="{FF2B5EF4-FFF2-40B4-BE49-F238E27FC236}">
                      <a16:creationId xmlns:a16="http://schemas.microsoft.com/office/drawing/2014/main" id="{8648FB9A-1CDF-44E0-A4E7-400956AE56E4}"/>
                    </a:ext>
                  </a:extLst>
                </p:cNvPr>
                <p:cNvSpPr/>
                <p:nvPr/>
              </p:nvSpPr>
              <p:spPr bwMode="auto">
                <a:xfrm>
                  <a:off x="4333" y="3368"/>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90" name="íSliḑe">
                  <a:extLst>
                    <a:ext uri="{FF2B5EF4-FFF2-40B4-BE49-F238E27FC236}">
                      <a16:creationId xmlns:a16="http://schemas.microsoft.com/office/drawing/2014/main" id="{36B75804-8006-42AA-AE80-CC35EE5B731A}"/>
                    </a:ext>
                  </a:extLst>
                </p:cNvPr>
                <p:cNvSpPr/>
                <p:nvPr/>
              </p:nvSpPr>
              <p:spPr bwMode="auto">
                <a:xfrm>
                  <a:off x="4359" y="3368"/>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91" name="íṡļíḓê">
                  <a:extLst>
                    <a:ext uri="{FF2B5EF4-FFF2-40B4-BE49-F238E27FC236}">
                      <a16:creationId xmlns:a16="http://schemas.microsoft.com/office/drawing/2014/main" id="{EBBA5CFB-4AFE-4906-B496-873B99AEE81A}"/>
                    </a:ext>
                  </a:extLst>
                </p:cNvPr>
                <p:cNvSpPr/>
                <p:nvPr/>
              </p:nvSpPr>
              <p:spPr bwMode="auto">
                <a:xfrm>
                  <a:off x="4383" y="3368"/>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92" name="íslidé">
                  <a:extLst>
                    <a:ext uri="{FF2B5EF4-FFF2-40B4-BE49-F238E27FC236}">
                      <a16:creationId xmlns:a16="http://schemas.microsoft.com/office/drawing/2014/main" id="{7B6337B1-00B0-436F-AE0D-5A8D8D060BE0}"/>
                    </a:ext>
                  </a:extLst>
                </p:cNvPr>
                <p:cNvSpPr/>
                <p:nvPr/>
              </p:nvSpPr>
              <p:spPr bwMode="auto">
                <a:xfrm>
                  <a:off x="4409" y="3368"/>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93" name="ïśḻïḓê">
                  <a:extLst>
                    <a:ext uri="{FF2B5EF4-FFF2-40B4-BE49-F238E27FC236}">
                      <a16:creationId xmlns:a16="http://schemas.microsoft.com/office/drawing/2014/main" id="{A641668F-7D56-4E9C-9278-6A8B8D7C9512}"/>
                    </a:ext>
                  </a:extLst>
                </p:cNvPr>
                <p:cNvSpPr/>
                <p:nvPr/>
              </p:nvSpPr>
              <p:spPr bwMode="auto">
                <a:xfrm>
                  <a:off x="4433" y="3368"/>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94" name="îŝľîḋe">
                  <a:extLst>
                    <a:ext uri="{FF2B5EF4-FFF2-40B4-BE49-F238E27FC236}">
                      <a16:creationId xmlns:a16="http://schemas.microsoft.com/office/drawing/2014/main" id="{62277C19-21D9-4EAA-A633-1FD38CED8ABC}"/>
                    </a:ext>
                  </a:extLst>
                </p:cNvPr>
                <p:cNvSpPr/>
                <p:nvPr/>
              </p:nvSpPr>
              <p:spPr bwMode="auto">
                <a:xfrm>
                  <a:off x="4222" y="3385"/>
                  <a:ext cx="10" cy="7"/>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95" name="iSḻiḓê">
                  <a:extLst>
                    <a:ext uri="{FF2B5EF4-FFF2-40B4-BE49-F238E27FC236}">
                      <a16:creationId xmlns:a16="http://schemas.microsoft.com/office/drawing/2014/main" id="{C2653725-9401-4C5C-9550-EACDEEC5D283}"/>
                    </a:ext>
                  </a:extLst>
                </p:cNvPr>
                <p:cNvSpPr/>
                <p:nvPr/>
              </p:nvSpPr>
              <p:spPr bwMode="auto">
                <a:xfrm>
                  <a:off x="4248" y="3385"/>
                  <a:ext cx="10" cy="7"/>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96" name="iṡḷíḍé">
                  <a:extLst>
                    <a:ext uri="{FF2B5EF4-FFF2-40B4-BE49-F238E27FC236}">
                      <a16:creationId xmlns:a16="http://schemas.microsoft.com/office/drawing/2014/main" id="{118F772A-BE75-43B7-93FF-6E2522DA0C94}"/>
                    </a:ext>
                  </a:extLst>
                </p:cNvPr>
                <p:cNvSpPr/>
                <p:nvPr/>
              </p:nvSpPr>
              <p:spPr bwMode="auto">
                <a:xfrm>
                  <a:off x="4272" y="3385"/>
                  <a:ext cx="9" cy="7"/>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97" name="îşliḓè">
                  <a:extLst>
                    <a:ext uri="{FF2B5EF4-FFF2-40B4-BE49-F238E27FC236}">
                      <a16:creationId xmlns:a16="http://schemas.microsoft.com/office/drawing/2014/main" id="{9CBCBF73-05B9-4470-A3EF-FF223B7A7F3C}"/>
                    </a:ext>
                  </a:extLst>
                </p:cNvPr>
                <p:cNvSpPr/>
                <p:nvPr/>
              </p:nvSpPr>
              <p:spPr bwMode="auto">
                <a:xfrm>
                  <a:off x="4298" y="3385"/>
                  <a:ext cx="9" cy="7"/>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98" name="ïṩļïḋê">
                  <a:extLst>
                    <a:ext uri="{FF2B5EF4-FFF2-40B4-BE49-F238E27FC236}">
                      <a16:creationId xmlns:a16="http://schemas.microsoft.com/office/drawing/2014/main" id="{D849FC26-AC9D-4A57-B0C1-A17CAC2C2BF9}"/>
                    </a:ext>
                  </a:extLst>
                </p:cNvPr>
                <p:cNvSpPr/>
                <p:nvPr/>
              </p:nvSpPr>
              <p:spPr bwMode="auto">
                <a:xfrm>
                  <a:off x="4322" y="3385"/>
                  <a:ext cx="9" cy="7"/>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299" name="íṣlíḑê">
                  <a:extLst>
                    <a:ext uri="{FF2B5EF4-FFF2-40B4-BE49-F238E27FC236}">
                      <a16:creationId xmlns:a16="http://schemas.microsoft.com/office/drawing/2014/main" id="{6D4286AB-4EA0-4BB2-97B1-A710AF1343BE}"/>
                    </a:ext>
                  </a:extLst>
                </p:cNvPr>
                <p:cNvSpPr/>
                <p:nvPr/>
              </p:nvSpPr>
              <p:spPr bwMode="auto">
                <a:xfrm>
                  <a:off x="4348" y="3385"/>
                  <a:ext cx="9" cy="7"/>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00" name="îṣ1îḍé">
                  <a:extLst>
                    <a:ext uri="{FF2B5EF4-FFF2-40B4-BE49-F238E27FC236}">
                      <a16:creationId xmlns:a16="http://schemas.microsoft.com/office/drawing/2014/main" id="{0CF01AC9-B4EE-4F35-9A0D-D2DAC4F8C18B}"/>
                    </a:ext>
                  </a:extLst>
                </p:cNvPr>
                <p:cNvSpPr/>
                <p:nvPr/>
              </p:nvSpPr>
              <p:spPr bwMode="auto">
                <a:xfrm>
                  <a:off x="4371" y="3385"/>
                  <a:ext cx="10" cy="7"/>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01" name="ïSľíďé">
                  <a:extLst>
                    <a:ext uri="{FF2B5EF4-FFF2-40B4-BE49-F238E27FC236}">
                      <a16:creationId xmlns:a16="http://schemas.microsoft.com/office/drawing/2014/main" id="{1AC75ACB-BD3C-4786-B50C-C4AF2EB403B1}"/>
                    </a:ext>
                  </a:extLst>
                </p:cNvPr>
                <p:cNvSpPr/>
                <p:nvPr/>
              </p:nvSpPr>
              <p:spPr bwMode="auto">
                <a:xfrm>
                  <a:off x="4397" y="3385"/>
                  <a:ext cx="7" cy="7"/>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02" name="ïṡḷíḋê">
                  <a:extLst>
                    <a:ext uri="{FF2B5EF4-FFF2-40B4-BE49-F238E27FC236}">
                      <a16:creationId xmlns:a16="http://schemas.microsoft.com/office/drawing/2014/main" id="{0D538371-41C7-4F8B-A079-140F5A4D8C4B}"/>
                    </a:ext>
                  </a:extLst>
                </p:cNvPr>
                <p:cNvSpPr/>
                <p:nvPr/>
              </p:nvSpPr>
              <p:spPr bwMode="auto">
                <a:xfrm>
                  <a:off x="4421" y="3385"/>
                  <a:ext cx="9" cy="7"/>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03" name="îṥ1iďê">
                  <a:extLst>
                    <a:ext uri="{FF2B5EF4-FFF2-40B4-BE49-F238E27FC236}">
                      <a16:creationId xmlns:a16="http://schemas.microsoft.com/office/drawing/2014/main" id="{220E528D-666A-4BE1-9380-747FAAB20D24}"/>
                    </a:ext>
                  </a:extLst>
                </p:cNvPr>
                <p:cNvSpPr/>
                <p:nvPr/>
              </p:nvSpPr>
              <p:spPr bwMode="auto">
                <a:xfrm>
                  <a:off x="4445" y="3385"/>
                  <a:ext cx="9" cy="7"/>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04" name="îśḻiďe">
                  <a:extLst>
                    <a:ext uri="{FF2B5EF4-FFF2-40B4-BE49-F238E27FC236}">
                      <a16:creationId xmlns:a16="http://schemas.microsoft.com/office/drawing/2014/main" id="{1197F3A4-6761-460A-8356-C040551D1683}"/>
                    </a:ext>
                  </a:extLst>
                </p:cNvPr>
                <p:cNvSpPr/>
                <p:nvPr/>
              </p:nvSpPr>
              <p:spPr bwMode="auto">
                <a:xfrm>
                  <a:off x="4198" y="3385"/>
                  <a:ext cx="10" cy="7"/>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05" name="îṣḷïďê">
                  <a:extLst>
                    <a:ext uri="{FF2B5EF4-FFF2-40B4-BE49-F238E27FC236}">
                      <a16:creationId xmlns:a16="http://schemas.microsoft.com/office/drawing/2014/main" id="{F39CA84F-04BC-4243-832C-B3C01A409006}"/>
                    </a:ext>
                  </a:extLst>
                </p:cNvPr>
                <p:cNvSpPr/>
                <p:nvPr/>
              </p:nvSpPr>
              <p:spPr bwMode="auto">
                <a:xfrm>
                  <a:off x="4187" y="3368"/>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06" name="íşļîḋé">
                  <a:extLst>
                    <a:ext uri="{FF2B5EF4-FFF2-40B4-BE49-F238E27FC236}">
                      <a16:creationId xmlns:a16="http://schemas.microsoft.com/office/drawing/2014/main" id="{CCBC85F0-E1CF-44EC-80F3-9DA5D6F73905}"/>
                    </a:ext>
                  </a:extLst>
                </p:cNvPr>
                <p:cNvSpPr/>
                <p:nvPr/>
              </p:nvSpPr>
              <p:spPr bwMode="auto">
                <a:xfrm>
                  <a:off x="4459" y="3368"/>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07" name="ïṡľïdê">
                  <a:extLst>
                    <a:ext uri="{FF2B5EF4-FFF2-40B4-BE49-F238E27FC236}">
                      <a16:creationId xmlns:a16="http://schemas.microsoft.com/office/drawing/2014/main" id="{458A25B0-CD90-41F7-9FE0-2C3D8106978B}"/>
                    </a:ext>
                  </a:extLst>
                </p:cNvPr>
                <p:cNvSpPr/>
                <p:nvPr/>
              </p:nvSpPr>
              <p:spPr bwMode="auto">
                <a:xfrm>
                  <a:off x="4210" y="3399"/>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08" name="iṧľíḓe">
                  <a:extLst>
                    <a:ext uri="{FF2B5EF4-FFF2-40B4-BE49-F238E27FC236}">
                      <a16:creationId xmlns:a16="http://schemas.microsoft.com/office/drawing/2014/main" id="{BF320172-1D52-4E2C-9831-A5E6429BA2E8}"/>
                    </a:ext>
                  </a:extLst>
                </p:cNvPr>
                <p:cNvSpPr/>
                <p:nvPr/>
              </p:nvSpPr>
              <p:spPr bwMode="auto">
                <a:xfrm>
                  <a:off x="4236" y="3399"/>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09" name="ïśḷíďe">
                  <a:extLst>
                    <a:ext uri="{FF2B5EF4-FFF2-40B4-BE49-F238E27FC236}">
                      <a16:creationId xmlns:a16="http://schemas.microsoft.com/office/drawing/2014/main" id="{F9D1C1B9-01F4-477F-939E-8B6B08648C6E}"/>
                    </a:ext>
                  </a:extLst>
                </p:cNvPr>
                <p:cNvSpPr/>
                <p:nvPr/>
              </p:nvSpPr>
              <p:spPr bwMode="auto">
                <a:xfrm>
                  <a:off x="4260" y="3399"/>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10" name="ïš1íḓè">
                  <a:extLst>
                    <a:ext uri="{FF2B5EF4-FFF2-40B4-BE49-F238E27FC236}">
                      <a16:creationId xmlns:a16="http://schemas.microsoft.com/office/drawing/2014/main" id="{EA916B8E-A55F-4FBE-803E-D000219104DC}"/>
                    </a:ext>
                  </a:extLst>
                </p:cNvPr>
                <p:cNvSpPr/>
                <p:nvPr/>
              </p:nvSpPr>
              <p:spPr bwMode="auto">
                <a:xfrm>
                  <a:off x="4286" y="3399"/>
                  <a:ext cx="7"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11" name="ïṧľïdè">
                  <a:extLst>
                    <a:ext uri="{FF2B5EF4-FFF2-40B4-BE49-F238E27FC236}">
                      <a16:creationId xmlns:a16="http://schemas.microsoft.com/office/drawing/2014/main" id="{76F0118C-4380-4A88-AA73-C3FF44AC5C63}"/>
                    </a:ext>
                  </a:extLst>
                </p:cNvPr>
                <p:cNvSpPr/>
                <p:nvPr/>
              </p:nvSpPr>
              <p:spPr bwMode="auto">
                <a:xfrm>
                  <a:off x="4310" y="3399"/>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12" name="islíḋé">
                  <a:extLst>
                    <a:ext uri="{FF2B5EF4-FFF2-40B4-BE49-F238E27FC236}">
                      <a16:creationId xmlns:a16="http://schemas.microsoft.com/office/drawing/2014/main" id="{ADA9BB2F-8670-4D29-A386-3CE2D8D3B16F}"/>
                    </a:ext>
                  </a:extLst>
                </p:cNvPr>
                <p:cNvSpPr/>
                <p:nvPr/>
              </p:nvSpPr>
              <p:spPr bwMode="auto">
                <a:xfrm>
                  <a:off x="4333" y="3399"/>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13" name="íṧliďe">
                  <a:extLst>
                    <a:ext uri="{FF2B5EF4-FFF2-40B4-BE49-F238E27FC236}">
                      <a16:creationId xmlns:a16="http://schemas.microsoft.com/office/drawing/2014/main" id="{87DA7C1B-D1A7-4FCD-B50C-AA5F36C7BC05}"/>
                    </a:ext>
                  </a:extLst>
                </p:cNvPr>
                <p:cNvSpPr/>
                <p:nvPr/>
              </p:nvSpPr>
              <p:spPr bwMode="auto">
                <a:xfrm>
                  <a:off x="4359" y="3399"/>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14" name="î$ḻîḋé">
                  <a:extLst>
                    <a:ext uri="{FF2B5EF4-FFF2-40B4-BE49-F238E27FC236}">
                      <a16:creationId xmlns:a16="http://schemas.microsoft.com/office/drawing/2014/main" id="{6DE8D087-2E4C-4BC0-9514-88F1BA126DA0}"/>
                    </a:ext>
                  </a:extLst>
                </p:cNvPr>
                <p:cNvSpPr/>
                <p:nvPr/>
              </p:nvSpPr>
              <p:spPr bwMode="auto">
                <a:xfrm>
                  <a:off x="4383" y="3399"/>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15" name="iş1îḓè">
                  <a:extLst>
                    <a:ext uri="{FF2B5EF4-FFF2-40B4-BE49-F238E27FC236}">
                      <a16:creationId xmlns:a16="http://schemas.microsoft.com/office/drawing/2014/main" id="{198A877C-C7E4-4DBE-B030-11B790813BCF}"/>
                    </a:ext>
                  </a:extLst>
                </p:cNvPr>
                <p:cNvSpPr/>
                <p:nvPr/>
              </p:nvSpPr>
              <p:spPr bwMode="auto">
                <a:xfrm>
                  <a:off x="4409" y="3399"/>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16" name="íṣḷiḓe">
                  <a:extLst>
                    <a:ext uri="{FF2B5EF4-FFF2-40B4-BE49-F238E27FC236}">
                      <a16:creationId xmlns:a16="http://schemas.microsoft.com/office/drawing/2014/main" id="{14AD7D83-A9E6-461D-AFC4-EC8A3881DC08}"/>
                    </a:ext>
                  </a:extLst>
                </p:cNvPr>
                <p:cNvSpPr/>
                <p:nvPr/>
              </p:nvSpPr>
              <p:spPr bwMode="auto">
                <a:xfrm>
                  <a:off x="4433" y="3399"/>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17" name="ísḷidé">
                  <a:extLst>
                    <a:ext uri="{FF2B5EF4-FFF2-40B4-BE49-F238E27FC236}">
                      <a16:creationId xmlns:a16="http://schemas.microsoft.com/office/drawing/2014/main" id="{60D04862-A4BA-4C2C-A72D-8E4F0B5C65C7}"/>
                    </a:ext>
                  </a:extLst>
                </p:cNvPr>
                <p:cNvSpPr/>
                <p:nvPr/>
              </p:nvSpPr>
              <p:spPr bwMode="auto">
                <a:xfrm>
                  <a:off x="4222" y="3413"/>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18" name="ïṡḻide">
                  <a:extLst>
                    <a:ext uri="{FF2B5EF4-FFF2-40B4-BE49-F238E27FC236}">
                      <a16:creationId xmlns:a16="http://schemas.microsoft.com/office/drawing/2014/main" id="{4FDE1FD9-7652-4079-9123-E231774F0F84}"/>
                    </a:ext>
                  </a:extLst>
                </p:cNvPr>
                <p:cNvSpPr/>
                <p:nvPr/>
              </p:nvSpPr>
              <p:spPr bwMode="auto">
                <a:xfrm>
                  <a:off x="4248" y="3413"/>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19" name="ïŝḻiḑé">
                  <a:extLst>
                    <a:ext uri="{FF2B5EF4-FFF2-40B4-BE49-F238E27FC236}">
                      <a16:creationId xmlns:a16="http://schemas.microsoft.com/office/drawing/2014/main" id="{EA099A3F-E9C8-4CC3-969D-F574590FF7FF}"/>
                    </a:ext>
                  </a:extLst>
                </p:cNvPr>
                <p:cNvSpPr/>
                <p:nvPr/>
              </p:nvSpPr>
              <p:spPr bwMode="auto">
                <a:xfrm>
                  <a:off x="4272" y="3413"/>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20" name="îśļïḓe">
                  <a:extLst>
                    <a:ext uri="{FF2B5EF4-FFF2-40B4-BE49-F238E27FC236}">
                      <a16:creationId xmlns:a16="http://schemas.microsoft.com/office/drawing/2014/main" id="{5499D8C4-7998-49E0-8FF5-8993B5C7CF0D}"/>
                    </a:ext>
                  </a:extLst>
                </p:cNvPr>
                <p:cNvSpPr/>
                <p:nvPr/>
              </p:nvSpPr>
              <p:spPr bwMode="auto">
                <a:xfrm>
                  <a:off x="4298" y="3413"/>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21" name="íŝľïďé">
                  <a:extLst>
                    <a:ext uri="{FF2B5EF4-FFF2-40B4-BE49-F238E27FC236}">
                      <a16:creationId xmlns:a16="http://schemas.microsoft.com/office/drawing/2014/main" id="{1AB95BBA-0B85-4F54-905E-35CB3107006F}"/>
                    </a:ext>
                  </a:extLst>
                </p:cNvPr>
                <p:cNvSpPr/>
                <p:nvPr/>
              </p:nvSpPr>
              <p:spPr bwMode="auto">
                <a:xfrm>
                  <a:off x="4322" y="3413"/>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22" name="ï$ḻiḓê">
                  <a:extLst>
                    <a:ext uri="{FF2B5EF4-FFF2-40B4-BE49-F238E27FC236}">
                      <a16:creationId xmlns:a16="http://schemas.microsoft.com/office/drawing/2014/main" id="{AF1C397A-EC43-493B-AB59-8FC89C5F6682}"/>
                    </a:ext>
                  </a:extLst>
                </p:cNvPr>
                <p:cNvSpPr/>
                <p:nvPr/>
              </p:nvSpPr>
              <p:spPr bwMode="auto">
                <a:xfrm>
                  <a:off x="4348" y="3413"/>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23" name="íṣ1iḓê">
                  <a:extLst>
                    <a:ext uri="{FF2B5EF4-FFF2-40B4-BE49-F238E27FC236}">
                      <a16:creationId xmlns:a16="http://schemas.microsoft.com/office/drawing/2014/main" id="{A845FFB4-61F9-499E-B92D-5669A953C20B}"/>
                    </a:ext>
                  </a:extLst>
                </p:cNvPr>
                <p:cNvSpPr/>
                <p:nvPr/>
              </p:nvSpPr>
              <p:spPr bwMode="auto">
                <a:xfrm>
                  <a:off x="4371" y="3413"/>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24" name="îSḻïḓê">
                  <a:extLst>
                    <a:ext uri="{FF2B5EF4-FFF2-40B4-BE49-F238E27FC236}">
                      <a16:creationId xmlns:a16="http://schemas.microsoft.com/office/drawing/2014/main" id="{E6038509-46A5-4714-B1B3-C8455DA61A7C}"/>
                    </a:ext>
                  </a:extLst>
                </p:cNvPr>
                <p:cNvSpPr/>
                <p:nvPr/>
              </p:nvSpPr>
              <p:spPr bwMode="auto">
                <a:xfrm>
                  <a:off x="4397" y="3413"/>
                  <a:ext cx="7"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25" name="íṩ1iḑè">
                  <a:extLst>
                    <a:ext uri="{FF2B5EF4-FFF2-40B4-BE49-F238E27FC236}">
                      <a16:creationId xmlns:a16="http://schemas.microsoft.com/office/drawing/2014/main" id="{92787661-2300-4E93-BBEB-966645C0EA52}"/>
                    </a:ext>
                  </a:extLst>
                </p:cNvPr>
                <p:cNvSpPr/>
                <p:nvPr/>
              </p:nvSpPr>
              <p:spPr bwMode="auto">
                <a:xfrm>
                  <a:off x="4421" y="3413"/>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26" name="îṥlîḓè">
                  <a:extLst>
                    <a:ext uri="{FF2B5EF4-FFF2-40B4-BE49-F238E27FC236}">
                      <a16:creationId xmlns:a16="http://schemas.microsoft.com/office/drawing/2014/main" id="{3A8A4669-6BED-4885-B633-C9B0F2C4C97E}"/>
                    </a:ext>
                  </a:extLst>
                </p:cNvPr>
                <p:cNvSpPr/>
                <p:nvPr/>
              </p:nvSpPr>
              <p:spPr bwMode="auto">
                <a:xfrm>
                  <a:off x="4445" y="3413"/>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27" name="íşľíḋê">
                  <a:extLst>
                    <a:ext uri="{FF2B5EF4-FFF2-40B4-BE49-F238E27FC236}">
                      <a16:creationId xmlns:a16="http://schemas.microsoft.com/office/drawing/2014/main" id="{5E645D96-FA1D-4A3F-A8DA-21017373D33A}"/>
                    </a:ext>
                  </a:extLst>
                </p:cNvPr>
                <p:cNvSpPr/>
                <p:nvPr/>
              </p:nvSpPr>
              <p:spPr bwMode="auto">
                <a:xfrm>
                  <a:off x="4198" y="3413"/>
                  <a:ext cx="10"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28" name="iṣ1iḑê">
                  <a:extLst>
                    <a:ext uri="{FF2B5EF4-FFF2-40B4-BE49-F238E27FC236}">
                      <a16:creationId xmlns:a16="http://schemas.microsoft.com/office/drawing/2014/main" id="{45B4F721-6506-425D-BDBF-C3C57332B04F}"/>
                    </a:ext>
                  </a:extLst>
                </p:cNvPr>
                <p:cNvSpPr/>
                <p:nvPr/>
              </p:nvSpPr>
              <p:spPr bwMode="auto">
                <a:xfrm>
                  <a:off x="4187" y="3399"/>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29" name="íṡļïḋê">
                  <a:extLst>
                    <a:ext uri="{FF2B5EF4-FFF2-40B4-BE49-F238E27FC236}">
                      <a16:creationId xmlns:a16="http://schemas.microsoft.com/office/drawing/2014/main" id="{39DD9CFC-F815-4BEF-88C6-DC449FD2C4E1}"/>
                    </a:ext>
                  </a:extLst>
                </p:cNvPr>
                <p:cNvSpPr/>
                <p:nvPr/>
              </p:nvSpPr>
              <p:spPr bwMode="auto">
                <a:xfrm>
                  <a:off x="4459" y="3399"/>
                  <a:ext cx="9" cy="9"/>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30" name="íṡḻíḍè">
                  <a:extLst>
                    <a:ext uri="{FF2B5EF4-FFF2-40B4-BE49-F238E27FC236}">
                      <a16:creationId xmlns:a16="http://schemas.microsoft.com/office/drawing/2014/main" id="{17B1E8BC-90EF-4D53-A6DE-40F6F3BE9C9B}"/>
                    </a:ext>
                  </a:extLst>
                </p:cNvPr>
                <p:cNvSpPr/>
                <p:nvPr/>
              </p:nvSpPr>
              <p:spPr bwMode="auto">
                <a:xfrm>
                  <a:off x="4210" y="3427"/>
                  <a:ext cx="10" cy="10"/>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31" name="îŝḷîḑe">
                  <a:extLst>
                    <a:ext uri="{FF2B5EF4-FFF2-40B4-BE49-F238E27FC236}">
                      <a16:creationId xmlns:a16="http://schemas.microsoft.com/office/drawing/2014/main" id="{47142D8A-3C6A-44B6-B326-B3EAC587BB03}"/>
                    </a:ext>
                  </a:extLst>
                </p:cNvPr>
                <p:cNvSpPr/>
                <p:nvPr/>
              </p:nvSpPr>
              <p:spPr bwMode="auto">
                <a:xfrm>
                  <a:off x="4236" y="3427"/>
                  <a:ext cx="10" cy="10"/>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32" name="íšḻîḓê">
                  <a:extLst>
                    <a:ext uri="{FF2B5EF4-FFF2-40B4-BE49-F238E27FC236}">
                      <a16:creationId xmlns:a16="http://schemas.microsoft.com/office/drawing/2014/main" id="{3E325113-B46B-4BCD-BDCE-FDE8F17E4EDC}"/>
                    </a:ext>
                  </a:extLst>
                </p:cNvPr>
                <p:cNvSpPr/>
                <p:nvPr/>
              </p:nvSpPr>
              <p:spPr bwMode="auto">
                <a:xfrm>
                  <a:off x="4260" y="3427"/>
                  <a:ext cx="9" cy="10"/>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33" name="íṡḷiḓe">
                  <a:extLst>
                    <a:ext uri="{FF2B5EF4-FFF2-40B4-BE49-F238E27FC236}">
                      <a16:creationId xmlns:a16="http://schemas.microsoft.com/office/drawing/2014/main" id="{D1CE756F-6B01-48A5-84D4-9375DDD41154}"/>
                    </a:ext>
                  </a:extLst>
                </p:cNvPr>
                <p:cNvSpPr/>
                <p:nvPr/>
              </p:nvSpPr>
              <p:spPr bwMode="auto">
                <a:xfrm>
                  <a:off x="4286" y="3427"/>
                  <a:ext cx="7" cy="10"/>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34" name="ïṡḷiḓe">
                  <a:extLst>
                    <a:ext uri="{FF2B5EF4-FFF2-40B4-BE49-F238E27FC236}">
                      <a16:creationId xmlns:a16="http://schemas.microsoft.com/office/drawing/2014/main" id="{8C7F8009-8C88-4D62-838B-FEACB48DD491}"/>
                    </a:ext>
                  </a:extLst>
                </p:cNvPr>
                <p:cNvSpPr/>
                <p:nvPr/>
              </p:nvSpPr>
              <p:spPr bwMode="auto">
                <a:xfrm>
                  <a:off x="4310" y="3427"/>
                  <a:ext cx="9" cy="10"/>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35" name="ïṧlîḋè">
                  <a:extLst>
                    <a:ext uri="{FF2B5EF4-FFF2-40B4-BE49-F238E27FC236}">
                      <a16:creationId xmlns:a16="http://schemas.microsoft.com/office/drawing/2014/main" id="{5D9426B8-EEDA-4DE0-995A-4AB1CA8EE76F}"/>
                    </a:ext>
                  </a:extLst>
                </p:cNvPr>
                <p:cNvSpPr/>
                <p:nvPr/>
              </p:nvSpPr>
              <p:spPr bwMode="auto">
                <a:xfrm>
                  <a:off x="4333" y="3427"/>
                  <a:ext cx="10" cy="10"/>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336" name="îşļïḓé">
                  <a:extLst>
                    <a:ext uri="{FF2B5EF4-FFF2-40B4-BE49-F238E27FC236}">
                      <a16:creationId xmlns:a16="http://schemas.microsoft.com/office/drawing/2014/main" id="{72FC6C19-4D52-4165-81E5-A555D79D7BF5}"/>
                    </a:ext>
                  </a:extLst>
                </p:cNvPr>
                <p:cNvSpPr/>
                <p:nvPr/>
              </p:nvSpPr>
              <p:spPr bwMode="auto">
                <a:xfrm>
                  <a:off x="4359" y="3427"/>
                  <a:ext cx="10" cy="10"/>
                </a:xfrm>
                <a:prstGeom prst="ellipse">
                  <a:avLst/>
                </a:prstGeom>
                <a:solidFill>
                  <a:srgbClr val="882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grpSp>
          <p:sp>
            <p:nvSpPr>
              <p:cNvPr id="2155" name="iṣ1ïḑê">
                <a:extLst>
                  <a:ext uri="{FF2B5EF4-FFF2-40B4-BE49-F238E27FC236}">
                    <a16:creationId xmlns:a16="http://schemas.microsoft.com/office/drawing/2014/main" id="{AC41FA79-9EA5-41E3-B54B-4ACAA88D5A73}"/>
                  </a:ext>
                </a:extLst>
              </p:cNvPr>
              <p:cNvSpPr/>
              <p:nvPr/>
            </p:nvSpPr>
            <p:spPr bwMode="auto">
              <a:xfrm>
                <a:off x="6588125" y="5192713"/>
                <a:ext cx="409575" cy="127000"/>
              </a:xfrm>
              <a:custGeom>
                <a:avLst/>
                <a:gdLst>
                  <a:gd name="T0" fmla="*/ 98 w 109"/>
                  <a:gd name="T1" fmla="*/ 0 h 34"/>
                  <a:gd name="T2" fmla="*/ 54 w 109"/>
                  <a:gd name="T3" fmla="*/ 0 h 34"/>
                  <a:gd name="T4" fmla="*/ 52 w 109"/>
                  <a:gd name="T5" fmla="*/ 0 h 34"/>
                  <a:gd name="T6" fmla="*/ 11 w 109"/>
                  <a:gd name="T7" fmla="*/ 0 h 34"/>
                  <a:gd name="T8" fmla="*/ 0 w 109"/>
                  <a:gd name="T9" fmla="*/ 10 h 34"/>
                  <a:gd name="T10" fmla="*/ 0 w 109"/>
                  <a:gd name="T11" fmla="*/ 34 h 34"/>
                  <a:gd name="T12" fmla="*/ 4 w 109"/>
                  <a:gd name="T13" fmla="*/ 34 h 34"/>
                  <a:gd name="T14" fmla="*/ 4 w 109"/>
                  <a:gd name="T15" fmla="*/ 11 h 34"/>
                  <a:gd name="T16" fmla="*/ 12 w 109"/>
                  <a:gd name="T17" fmla="*/ 4 h 34"/>
                  <a:gd name="T18" fmla="*/ 52 w 109"/>
                  <a:gd name="T19" fmla="*/ 4 h 34"/>
                  <a:gd name="T20" fmla="*/ 54 w 109"/>
                  <a:gd name="T21" fmla="*/ 4 h 34"/>
                  <a:gd name="T22" fmla="*/ 97 w 109"/>
                  <a:gd name="T23" fmla="*/ 4 h 34"/>
                  <a:gd name="T24" fmla="*/ 105 w 109"/>
                  <a:gd name="T25" fmla="*/ 11 h 34"/>
                  <a:gd name="T26" fmla="*/ 105 w 109"/>
                  <a:gd name="T27" fmla="*/ 34 h 34"/>
                  <a:gd name="T28" fmla="*/ 109 w 109"/>
                  <a:gd name="T29" fmla="*/ 34 h 34"/>
                  <a:gd name="T30" fmla="*/ 109 w 109"/>
                  <a:gd name="T31" fmla="*/ 10 h 34"/>
                  <a:gd name="T32" fmla="*/ 98 w 109"/>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34">
                    <a:moveTo>
                      <a:pt x="98" y="0"/>
                    </a:moveTo>
                    <a:cubicBezTo>
                      <a:pt x="54" y="0"/>
                      <a:pt x="54" y="0"/>
                      <a:pt x="54" y="0"/>
                    </a:cubicBezTo>
                    <a:cubicBezTo>
                      <a:pt x="52" y="0"/>
                      <a:pt x="52" y="0"/>
                      <a:pt x="52" y="0"/>
                    </a:cubicBezTo>
                    <a:cubicBezTo>
                      <a:pt x="11" y="0"/>
                      <a:pt x="11" y="0"/>
                      <a:pt x="11" y="0"/>
                    </a:cubicBezTo>
                    <a:cubicBezTo>
                      <a:pt x="11" y="0"/>
                      <a:pt x="2" y="0"/>
                      <a:pt x="0" y="10"/>
                    </a:cubicBezTo>
                    <a:cubicBezTo>
                      <a:pt x="0" y="34"/>
                      <a:pt x="0" y="34"/>
                      <a:pt x="0" y="34"/>
                    </a:cubicBezTo>
                    <a:cubicBezTo>
                      <a:pt x="4" y="34"/>
                      <a:pt x="4" y="34"/>
                      <a:pt x="4" y="34"/>
                    </a:cubicBezTo>
                    <a:cubicBezTo>
                      <a:pt x="4" y="11"/>
                      <a:pt x="4" y="11"/>
                      <a:pt x="4" y="11"/>
                    </a:cubicBezTo>
                    <a:cubicBezTo>
                      <a:pt x="4" y="11"/>
                      <a:pt x="5" y="4"/>
                      <a:pt x="12" y="4"/>
                    </a:cubicBezTo>
                    <a:cubicBezTo>
                      <a:pt x="17" y="4"/>
                      <a:pt x="45" y="4"/>
                      <a:pt x="52" y="4"/>
                    </a:cubicBezTo>
                    <a:cubicBezTo>
                      <a:pt x="53" y="4"/>
                      <a:pt x="54" y="4"/>
                      <a:pt x="54" y="4"/>
                    </a:cubicBezTo>
                    <a:cubicBezTo>
                      <a:pt x="62" y="4"/>
                      <a:pt x="92" y="4"/>
                      <a:pt x="97" y="4"/>
                    </a:cubicBezTo>
                    <a:cubicBezTo>
                      <a:pt x="104" y="4"/>
                      <a:pt x="105" y="11"/>
                      <a:pt x="105" y="11"/>
                    </a:cubicBezTo>
                    <a:cubicBezTo>
                      <a:pt x="105" y="34"/>
                      <a:pt x="105" y="34"/>
                      <a:pt x="105" y="34"/>
                    </a:cubicBezTo>
                    <a:cubicBezTo>
                      <a:pt x="109" y="34"/>
                      <a:pt x="109" y="34"/>
                      <a:pt x="109" y="34"/>
                    </a:cubicBezTo>
                    <a:cubicBezTo>
                      <a:pt x="109" y="10"/>
                      <a:pt x="109" y="10"/>
                      <a:pt x="109" y="10"/>
                    </a:cubicBezTo>
                    <a:cubicBezTo>
                      <a:pt x="107" y="0"/>
                      <a:pt x="98" y="0"/>
                      <a:pt x="98" y="0"/>
                    </a:cubicBezTo>
                    <a:close/>
                  </a:path>
                </a:pathLst>
              </a:custGeom>
              <a:solidFill>
                <a:srgbClr val="050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56" name="išļîḍê">
                <a:extLst>
                  <a:ext uri="{FF2B5EF4-FFF2-40B4-BE49-F238E27FC236}">
                    <a16:creationId xmlns:a16="http://schemas.microsoft.com/office/drawing/2014/main" id="{E569D9A6-A75C-4153-8981-C9EB6111AC8B}"/>
                  </a:ext>
                </a:extLst>
              </p:cNvPr>
              <p:cNvSpPr/>
              <p:nvPr/>
            </p:nvSpPr>
            <p:spPr bwMode="auto">
              <a:xfrm>
                <a:off x="6648450" y="5124450"/>
                <a:ext cx="76200" cy="68263"/>
              </a:xfrm>
              <a:custGeom>
                <a:avLst/>
                <a:gdLst>
                  <a:gd name="T0" fmla="*/ 0 w 48"/>
                  <a:gd name="T1" fmla="*/ 0 h 43"/>
                  <a:gd name="T2" fmla="*/ 0 w 48"/>
                  <a:gd name="T3" fmla="*/ 43 h 43"/>
                  <a:gd name="T4" fmla="*/ 48 w 48"/>
                  <a:gd name="T5" fmla="*/ 43 h 43"/>
                  <a:gd name="T6" fmla="*/ 48 w 48"/>
                  <a:gd name="T7" fmla="*/ 0 h 43"/>
                  <a:gd name="T8" fmla="*/ 0 w 48"/>
                  <a:gd name="T9" fmla="*/ 0 h 43"/>
                  <a:gd name="T10" fmla="*/ 38 w 48"/>
                  <a:gd name="T11" fmla="*/ 36 h 43"/>
                  <a:gd name="T12" fmla="*/ 7 w 48"/>
                  <a:gd name="T13" fmla="*/ 36 h 43"/>
                  <a:gd name="T14" fmla="*/ 7 w 48"/>
                  <a:gd name="T15" fmla="*/ 7 h 43"/>
                  <a:gd name="T16" fmla="*/ 38 w 48"/>
                  <a:gd name="T17" fmla="*/ 7 h 43"/>
                  <a:gd name="T18" fmla="*/ 38 w 48"/>
                  <a:gd name="T19"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3">
                    <a:moveTo>
                      <a:pt x="0" y="0"/>
                    </a:moveTo>
                    <a:lnTo>
                      <a:pt x="0" y="43"/>
                    </a:lnTo>
                    <a:lnTo>
                      <a:pt x="48" y="43"/>
                    </a:lnTo>
                    <a:lnTo>
                      <a:pt x="48" y="0"/>
                    </a:lnTo>
                    <a:lnTo>
                      <a:pt x="0" y="0"/>
                    </a:lnTo>
                    <a:close/>
                    <a:moveTo>
                      <a:pt x="38" y="36"/>
                    </a:moveTo>
                    <a:lnTo>
                      <a:pt x="7" y="36"/>
                    </a:lnTo>
                    <a:lnTo>
                      <a:pt x="7" y="7"/>
                    </a:lnTo>
                    <a:lnTo>
                      <a:pt x="38" y="7"/>
                    </a:lnTo>
                    <a:lnTo>
                      <a:pt x="38" y="36"/>
                    </a:lnTo>
                    <a:close/>
                  </a:path>
                </a:pathLst>
              </a:custGeom>
              <a:solidFill>
                <a:srgbClr val="0202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57" name="iśļïḍe">
                <a:extLst>
                  <a:ext uri="{FF2B5EF4-FFF2-40B4-BE49-F238E27FC236}">
                    <a16:creationId xmlns:a16="http://schemas.microsoft.com/office/drawing/2014/main" id="{8079E2F0-9FAE-4A35-BA7B-D4A4EFFEF5C2}"/>
                  </a:ext>
                </a:extLst>
              </p:cNvPr>
              <p:cNvSpPr/>
              <p:nvPr/>
            </p:nvSpPr>
            <p:spPr bwMode="auto">
              <a:xfrm>
                <a:off x="6862763" y="5124450"/>
                <a:ext cx="71437" cy="68263"/>
              </a:xfrm>
              <a:custGeom>
                <a:avLst/>
                <a:gdLst>
                  <a:gd name="T0" fmla="*/ 0 w 45"/>
                  <a:gd name="T1" fmla="*/ 0 h 43"/>
                  <a:gd name="T2" fmla="*/ 0 w 45"/>
                  <a:gd name="T3" fmla="*/ 43 h 43"/>
                  <a:gd name="T4" fmla="*/ 45 w 45"/>
                  <a:gd name="T5" fmla="*/ 43 h 43"/>
                  <a:gd name="T6" fmla="*/ 45 w 45"/>
                  <a:gd name="T7" fmla="*/ 0 h 43"/>
                  <a:gd name="T8" fmla="*/ 0 w 45"/>
                  <a:gd name="T9" fmla="*/ 0 h 43"/>
                  <a:gd name="T10" fmla="*/ 38 w 45"/>
                  <a:gd name="T11" fmla="*/ 36 h 43"/>
                  <a:gd name="T12" fmla="*/ 7 w 45"/>
                  <a:gd name="T13" fmla="*/ 36 h 43"/>
                  <a:gd name="T14" fmla="*/ 7 w 45"/>
                  <a:gd name="T15" fmla="*/ 7 h 43"/>
                  <a:gd name="T16" fmla="*/ 38 w 45"/>
                  <a:gd name="T17" fmla="*/ 7 h 43"/>
                  <a:gd name="T18" fmla="*/ 38 w 45"/>
                  <a:gd name="T19"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3">
                    <a:moveTo>
                      <a:pt x="0" y="0"/>
                    </a:moveTo>
                    <a:lnTo>
                      <a:pt x="0" y="43"/>
                    </a:lnTo>
                    <a:lnTo>
                      <a:pt x="45" y="43"/>
                    </a:lnTo>
                    <a:lnTo>
                      <a:pt x="45" y="0"/>
                    </a:lnTo>
                    <a:lnTo>
                      <a:pt x="0" y="0"/>
                    </a:lnTo>
                    <a:close/>
                    <a:moveTo>
                      <a:pt x="38" y="36"/>
                    </a:moveTo>
                    <a:lnTo>
                      <a:pt x="7" y="36"/>
                    </a:lnTo>
                    <a:lnTo>
                      <a:pt x="7" y="7"/>
                    </a:lnTo>
                    <a:lnTo>
                      <a:pt x="38" y="7"/>
                    </a:lnTo>
                    <a:lnTo>
                      <a:pt x="38" y="36"/>
                    </a:lnTo>
                    <a:close/>
                  </a:path>
                </a:pathLst>
              </a:custGeom>
              <a:solidFill>
                <a:srgbClr val="0202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58" name="îṩ1îḑê">
                <a:extLst>
                  <a:ext uri="{FF2B5EF4-FFF2-40B4-BE49-F238E27FC236}">
                    <a16:creationId xmlns:a16="http://schemas.microsoft.com/office/drawing/2014/main" id="{201BBCA8-762D-4606-A452-93FA5E652658}"/>
                  </a:ext>
                </a:extLst>
              </p:cNvPr>
              <p:cNvSpPr/>
              <p:nvPr/>
            </p:nvSpPr>
            <p:spPr bwMode="auto">
              <a:xfrm>
                <a:off x="6742113" y="5154613"/>
                <a:ext cx="49212" cy="38100"/>
              </a:xfrm>
              <a:custGeom>
                <a:avLst/>
                <a:gdLst>
                  <a:gd name="T0" fmla="*/ 13 w 13"/>
                  <a:gd name="T1" fmla="*/ 4 h 10"/>
                  <a:gd name="T2" fmla="*/ 10 w 13"/>
                  <a:gd name="T3" fmla="*/ 0 h 10"/>
                  <a:gd name="T4" fmla="*/ 6 w 13"/>
                  <a:gd name="T5" fmla="*/ 4 h 10"/>
                  <a:gd name="T6" fmla="*/ 9 w 13"/>
                  <a:gd name="T7" fmla="*/ 7 h 10"/>
                  <a:gd name="T8" fmla="*/ 7 w 13"/>
                  <a:gd name="T9" fmla="*/ 9 h 10"/>
                  <a:gd name="T10" fmla="*/ 1 w 13"/>
                  <a:gd name="T11" fmla="*/ 9 h 10"/>
                  <a:gd name="T12" fmla="*/ 0 w 13"/>
                  <a:gd name="T13" fmla="*/ 10 h 10"/>
                  <a:gd name="T14" fmla="*/ 8 w 13"/>
                  <a:gd name="T15" fmla="*/ 10 h 10"/>
                  <a:gd name="T16" fmla="*/ 10 w 13"/>
                  <a:gd name="T17" fmla="*/ 7 h 10"/>
                  <a:gd name="T18" fmla="*/ 13 w 13"/>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3" y="4"/>
                    </a:moveTo>
                    <a:cubicBezTo>
                      <a:pt x="13" y="2"/>
                      <a:pt x="12" y="0"/>
                      <a:pt x="10" y="0"/>
                    </a:cubicBezTo>
                    <a:cubicBezTo>
                      <a:pt x="8" y="0"/>
                      <a:pt x="6" y="2"/>
                      <a:pt x="6" y="4"/>
                    </a:cubicBezTo>
                    <a:cubicBezTo>
                      <a:pt x="6" y="5"/>
                      <a:pt x="7" y="6"/>
                      <a:pt x="9" y="7"/>
                    </a:cubicBezTo>
                    <a:cubicBezTo>
                      <a:pt x="7" y="9"/>
                      <a:pt x="7" y="9"/>
                      <a:pt x="7" y="9"/>
                    </a:cubicBezTo>
                    <a:cubicBezTo>
                      <a:pt x="7" y="9"/>
                      <a:pt x="1" y="8"/>
                      <a:pt x="1" y="9"/>
                    </a:cubicBezTo>
                    <a:cubicBezTo>
                      <a:pt x="0" y="9"/>
                      <a:pt x="0" y="10"/>
                      <a:pt x="0" y="10"/>
                    </a:cubicBezTo>
                    <a:cubicBezTo>
                      <a:pt x="8" y="10"/>
                      <a:pt x="8" y="10"/>
                      <a:pt x="8" y="10"/>
                    </a:cubicBezTo>
                    <a:cubicBezTo>
                      <a:pt x="10" y="7"/>
                      <a:pt x="10" y="7"/>
                      <a:pt x="10" y="7"/>
                    </a:cubicBezTo>
                    <a:cubicBezTo>
                      <a:pt x="12" y="7"/>
                      <a:pt x="13" y="5"/>
                      <a:pt x="13" y="4"/>
                    </a:cubicBezTo>
                    <a:close/>
                  </a:path>
                </a:pathLst>
              </a:custGeom>
              <a:solidFill>
                <a:srgbClr val="0202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59" name="ïşļídê">
                <a:extLst>
                  <a:ext uri="{FF2B5EF4-FFF2-40B4-BE49-F238E27FC236}">
                    <a16:creationId xmlns:a16="http://schemas.microsoft.com/office/drawing/2014/main" id="{5CB9DDDC-FE9E-4D47-A32C-C63EE182D0DB}"/>
                  </a:ext>
                </a:extLst>
              </p:cNvPr>
              <p:cNvSpPr/>
              <p:nvPr/>
            </p:nvSpPr>
            <p:spPr bwMode="auto">
              <a:xfrm>
                <a:off x="6791325" y="5154613"/>
                <a:ext cx="49212" cy="38100"/>
              </a:xfrm>
              <a:custGeom>
                <a:avLst/>
                <a:gdLst>
                  <a:gd name="T0" fmla="*/ 0 w 13"/>
                  <a:gd name="T1" fmla="*/ 4 h 10"/>
                  <a:gd name="T2" fmla="*/ 3 w 13"/>
                  <a:gd name="T3" fmla="*/ 0 h 10"/>
                  <a:gd name="T4" fmla="*/ 7 w 13"/>
                  <a:gd name="T5" fmla="*/ 4 h 10"/>
                  <a:gd name="T6" fmla="*/ 4 w 13"/>
                  <a:gd name="T7" fmla="*/ 7 h 10"/>
                  <a:gd name="T8" fmla="*/ 6 w 13"/>
                  <a:gd name="T9" fmla="*/ 9 h 10"/>
                  <a:gd name="T10" fmla="*/ 13 w 13"/>
                  <a:gd name="T11" fmla="*/ 9 h 10"/>
                  <a:gd name="T12" fmla="*/ 13 w 13"/>
                  <a:gd name="T13" fmla="*/ 10 h 10"/>
                  <a:gd name="T14" fmla="*/ 5 w 13"/>
                  <a:gd name="T15" fmla="*/ 10 h 10"/>
                  <a:gd name="T16" fmla="*/ 3 w 13"/>
                  <a:gd name="T17" fmla="*/ 7 h 10"/>
                  <a:gd name="T18" fmla="*/ 0 w 13"/>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0" y="4"/>
                    </a:moveTo>
                    <a:cubicBezTo>
                      <a:pt x="0" y="2"/>
                      <a:pt x="2" y="0"/>
                      <a:pt x="3" y="0"/>
                    </a:cubicBezTo>
                    <a:cubicBezTo>
                      <a:pt x="5" y="0"/>
                      <a:pt x="7" y="2"/>
                      <a:pt x="7" y="4"/>
                    </a:cubicBezTo>
                    <a:cubicBezTo>
                      <a:pt x="7" y="5"/>
                      <a:pt x="6" y="6"/>
                      <a:pt x="4" y="7"/>
                    </a:cubicBezTo>
                    <a:cubicBezTo>
                      <a:pt x="6" y="9"/>
                      <a:pt x="6" y="9"/>
                      <a:pt x="6" y="9"/>
                    </a:cubicBezTo>
                    <a:cubicBezTo>
                      <a:pt x="6" y="9"/>
                      <a:pt x="12" y="8"/>
                      <a:pt x="13" y="9"/>
                    </a:cubicBezTo>
                    <a:cubicBezTo>
                      <a:pt x="13" y="9"/>
                      <a:pt x="13" y="10"/>
                      <a:pt x="13" y="10"/>
                    </a:cubicBezTo>
                    <a:cubicBezTo>
                      <a:pt x="5" y="10"/>
                      <a:pt x="5" y="10"/>
                      <a:pt x="5" y="10"/>
                    </a:cubicBezTo>
                    <a:cubicBezTo>
                      <a:pt x="3" y="7"/>
                      <a:pt x="3" y="7"/>
                      <a:pt x="3" y="7"/>
                    </a:cubicBezTo>
                    <a:cubicBezTo>
                      <a:pt x="1" y="7"/>
                      <a:pt x="0" y="5"/>
                      <a:pt x="0" y="4"/>
                    </a:cubicBezTo>
                    <a:close/>
                  </a:path>
                </a:pathLst>
              </a:custGeom>
              <a:solidFill>
                <a:srgbClr val="0202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60" name="iṩļiďe">
                <a:extLst>
                  <a:ext uri="{FF2B5EF4-FFF2-40B4-BE49-F238E27FC236}">
                    <a16:creationId xmlns:a16="http://schemas.microsoft.com/office/drawing/2014/main" id="{16256A40-A827-4D80-85E3-3F6AC15E02CF}"/>
                  </a:ext>
                </a:extLst>
              </p:cNvPr>
              <p:cNvSpPr/>
              <p:nvPr/>
            </p:nvSpPr>
            <p:spPr bwMode="auto">
              <a:xfrm>
                <a:off x="6667500" y="4940300"/>
                <a:ext cx="247650" cy="195263"/>
              </a:xfrm>
              <a:custGeom>
                <a:avLst/>
                <a:gdLst>
                  <a:gd name="T0" fmla="*/ 66 w 66"/>
                  <a:gd name="T1" fmla="*/ 52 h 52"/>
                  <a:gd name="T2" fmla="*/ 62 w 66"/>
                  <a:gd name="T3" fmla="*/ 40 h 52"/>
                  <a:gd name="T4" fmla="*/ 33 w 66"/>
                  <a:gd name="T5" fmla="*/ 1 h 52"/>
                  <a:gd name="T6" fmla="*/ 4 w 66"/>
                  <a:gd name="T7" fmla="*/ 40 h 52"/>
                  <a:gd name="T8" fmla="*/ 0 w 66"/>
                  <a:gd name="T9" fmla="*/ 52 h 52"/>
                  <a:gd name="T10" fmla="*/ 10 w 66"/>
                  <a:gd name="T11" fmla="*/ 52 h 52"/>
                  <a:gd name="T12" fmla="*/ 7 w 66"/>
                  <a:gd name="T13" fmla="*/ 40 h 52"/>
                  <a:gd name="T14" fmla="*/ 32 w 66"/>
                  <a:gd name="T15" fmla="*/ 4 h 52"/>
                  <a:gd name="T16" fmla="*/ 32 w 66"/>
                  <a:gd name="T17" fmla="*/ 4 h 52"/>
                  <a:gd name="T18" fmla="*/ 33 w 66"/>
                  <a:gd name="T19" fmla="*/ 4 h 52"/>
                  <a:gd name="T20" fmla="*/ 33 w 66"/>
                  <a:gd name="T21" fmla="*/ 4 h 52"/>
                  <a:gd name="T22" fmla="*/ 33 w 66"/>
                  <a:gd name="T23" fmla="*/ 4 h 52"/>
                  <a:gd name="T24" fmla="*/ 59 w 66"/>
                  <a:gd name="T25" fmla="*/ 40 h 52"/>
                  <a:gd name="T26" fmla="*/ 56 w 66"/>
                  <a:gd name="T27" fmla="*/ 52 h 52"/>
                  <a:gd name="T28" fmla="*/ 66 w 66"/>
                  <a:gd name="T2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52">
                    <a:moveTo>
                      <a:pt x="66" y="52"/>
                    </a:moveTo>
                    <a:cubicBezTo>
                      <a:pt x="62" y="40"/>
                      <a:pt x="62" y="40"/>
                      <a:pt x="62" y="40"/>
                    </a:cubicBezTo>
                    <a:cubicBezTo>
                      <a:pt x="62" y="40"/>
                      <a:pt x="63" y="0"/>
                      <a:pt x="33" y="1"/>
                    </a:cubicBezTo>
                    <a:cubicBezTo>
                      <a:pt x="2" y="0"/>
                      <a:pt x="4" y="40"/>
                      <a:pt x="4" y="40"/>
                    </a:cubicBezTo>
                    <a:cubicBezTo>
                      <a:pt x="0" y="52"/>
                      <a:pt x="0" y="52"/>
                      <a:pt x="0" y="52"/>
                    </a:cubicBezTo>
                    <a:cubicBezTo>
                      <a:pt x="10" y="52"/>
                      <a:pt x="10" y="52"/>
                      <a:pt x="10" y="52"/>
                    </a:cubicBezTo>
                    <a:cubicBezTo>
                      <a:pt x="7" y="40"/>
                      <a:pt x="7" y="40"/>
                      <a:pt x="7" y="40"/>
                    </a:cubicBezTo>
                    <a:cubicBezTo>
                      <a:pt x="7" y="5"/>
                      <a:pt x="28" y="4"/>
                      <a:pt x="32" y="4"/>
                    </a:cubicBezTo>
                    <a:cubicBezTo>
                      <a:pt x="32" y="4"/>
                      <a:pt x="32" y="4"/>
                      <a:pt x="32" y="4"/>
                    </a:cubicBezTo>
                    <a:cubicBezTo>
                      <a:pt x="33" y="4"/>
                      <a:pt x="33" y="4"/>
                      <a:pt x="33" y="4"/>
                    </a:cubicBezTo>
                    <a:cubicBezTo>
                      <a:pt x="33" y="4"/>
                      <a:pt x="33" y="4"/>
                      <a:pt x="33" y="4"/>
                    </a:cubicBezTo>
                    <a:cubicBezTo>
                      <a:pt x="33" y="4"/>
                      <a:pt x="33" y="4"/>
                      <a:pt x="33" y="4"/>
                    </a:cubicBezTo>
                    <a:cubicBezTo>
                      <a:pt x="38" y="4"/>
                      <a:pt x="58" y="5"/>
                      <a:pt x="59" y="40"/>
                    </a:cubicBezTo>
                    <a:cubicBezTo>
                      <a:pt x="56" y="52"/>
                      <a:pt x="56" y="52"/>
                      <a:pt x="56" y="52"/>
                    </a:cubicBezTo>
                    <a:lnTo>
                      <a:pt x="66" y="52"/>
                    </a:lnTo>
                    <a:close/>
                  </a:path>
                </a:pathLst>
              </a:custGeom>
              <a:solidFill>
                <a:srgbClr val="AF3F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61" name="i$ḷidê">
                <a:extLst>
                  <a:ext uri="{FF2B5EF4-FFF2-40B4-BE49-F238E27FC236}">
                    <a16:creationId xmlns:a16="http://schemas.microsoft.com/office/drawing/2014/main" id="{99B13378-98B7-4585-8F02-DC677C909AFF}"/>
                  </a:ext>
                </a:extLst>
              </p:cNvPr>
              <p:cNvSpPr/>
              <p:nvPr/>
            </p:nvSpPr>
            <p:spPr bwMode="auto">
              <a:xfrm>
                <a:off x="7159625" y="5053013"/>
                <a:ext cx="341312" cy="150813"/>
              </a:xfrm>
              <a:custGeom>
                <a:avLst/>
                <a:gdLst>
                  <a:gd name="T0" fmla="*/ 76 w 91"/>
                  <a:gd name="T1" fmla="*/ 8 h 40"/>
                  <a:gd name="T2" fmla="*/ 46 w 91"/>
                  <a:gd name="T3" fmla="*/ 1 h 40"/>
                  <a:gd name="T4" fmla="*/ 16 w 91"/>
                  <a:gd name="T5" fmla="*/ 8 h 40"/>
                  <a:gd name="T6" fmla="*/ 1 w 91"/>
                  <a:gd name="T7" fmla="*/ 40 h 40"/>
                  <a:gd name="T8" fmla="*/ 17 w 91"/>
                  <a:gd name="T9" fmla="*/ 36 h 40"/>
                  <a:gd name="T10" fmla="*/ 17 w 91"/>
                  <a:gd name="T11" fmla="*/ 19 h 40"/>
                  <a:gd name="T12" fmla="*/ 46 w 91"/>
                  <a:gd name="T13" fmla="*/ 8 h 40"/>
                  <a:gd name="T14" fmla="*/ 75 w 91"/>
                  <a:gd name="T15" fmla="*/ 19 h 40"/>
                  <a:gd name="T16" fmla="*/ 75 w 91"/>
                  <a:gd name="T17" fmla="*/ 36 h 40"/>
                  <a:gd name="T18" fmla="*/ 90 w 91"/>
                  <a:gd name="T19" fmla="*/ 40 h 40"/>
                  <a:gd name="T20" fmla="*/ 76 w 91"/>
                  <a:gd name="T21"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40">
                    <a:moveTo>
                      <a:pt x="76" y="8"/>
                    </a:moveTo>
                    <a:cubicBezTo>
                      <a:pt x="67" y="0"/>
                      <a:pt x="46" y="1"/>
                      <a:pt x="46" y="1"/>
                    </a:cubicBezTo>
                    <a:cubicBezTo>
                      <a:pt x="46" y="1"/>
                      <a:pt x="25" y="0"/>
                      <a:pt x="16" y="8"/>
                    </a:cubicBezTo>
                    <a:cubicBezTo>
                      <a:pt x="7" y="17"/>
                      <a:pt x="0" y="30"/>
                      <a:pt x="1" y="40"/>
                    </a:cubicBezTo>
                    <a:cubicBezTo>
                      <a:pt x="17" y="36"/>
                      <a:pt x="17" y="36"/>
                      <a:pt x="17" y="36"/>
                    </a:cubicBezTo>
                    <a:cubicBezTo>
                      <a:pt x="17" y="36"/>
                      <a:pt x="15" y="26"/>
                      <a:pt x="17" y="19"/>
                    </a:cubicBezTo>
                    <a:cubicBezTo>
                      <a:pt x="19" y="13"/>
                      <a:pt x="30" y="9"/>
                      <a:pt x="46" y="8"/>
                    </a:cubicBezTo>
                    <a:cubicBezTo>
                      <a:pt x="61" y="8"/>
                      <a:pt x="73" y="13"/>
                      <a:pt x="75" y="19"/>
                    </a:cubicBezTo>
                    <a:cubicBezTo>
                      <a:pt x="77" y="26"/>
                      <a:pt x="75" y="36"/>
                      <a:pt x="75" y="36"/>
                    </a:cubicBezTo>
                    <a:cubicBezTo>
                      <a:pt x="90" y="40"/>
                      <a:pt x="90" y="40"/>
                      <a:pt x="90" y="40"/>
                    </a:cubicBezTo>
                    <a:cubicBezTo>
                      <a:pt x="91" y="30"/>
                      <a:pt x="85" y="17"/>
                      <a:pt x="76" y="8"/>
                    </a:cubicBezTo>
                    <a:close/>
                  </a:path>
                </a:pathLst>
              </a:custGeom>
              <a:solidFill>
                <a:srgbClr val="DDC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62" name="î$ľíḍê">
                <a:extLst>
                  <a:ext uri="{FF2B5EF4-FFF2-40B4-BE49-F238E27FC236}">
                    <a16:creationId xmlns:a16="http://schemas.microsoft.com/office/drawing/2014/main" id="{99AC0F35-67EB-494D-B3DF-30060AEB64C3}"/>
                  </a:ext>
                </a:extLst>
              </p:cNvPr>
              <p:cNvSpPr/>
              <p:nvPr/>
            </p:nvSpPr>
            <p:spPr bwMode="auto">
              <a:xfrm>
                <a:off x="7073900" y="5159375"/>
                <a:ext cx="517525" cy="314325"/>
              </a:xfrm>
              <a:custGeom>
                <a:avLst/>
                <a:gdLst>
                  <a:gd name="T0" fmla="*/ 127 w 138"/>
                  <a:gd name="T1" fmla="*/ 35 h 84"/>
                  <a:gd name="T2" fmla="*/ 118 w 138"/>
                  <a:gd name="T3" fmla="*/ 0 h 84"/>
                  <a:gd name="T4" fmla="*/ 69 w 138"/>
                  <a:gd name="T5" fmla="*/ 6 h 84"/>
                  <a:gd name="T6" fmla="*/ 19 w 138"/>
                  <a:gd name="T7" fmla="*/ 0 h 84"/>
                  <a:gd name="T8" fmla="*/ 11 w 138"/>
                  <a:gd name="T9" fmla="*/ 35 h 84"/>
                  <a:gd name="T10" fmla="*/ 0 w 138"/>
                  <a:gd name="T11" fmla="*/ 62 h 84"/>
                  <a:gd name="T12" fmla="*/ 23 w 138"/>
                  <a:gd name="T13" fmla="*/ 82 h 84"/>
                  <a:gd name="T14" fmla="*/ 69 w 138"/>
                  <a:gd name="T15" fmla="*/ 84 h 84"/>
                  <a:gd name="T16" fmla="*/ 115 w 138"/>
                  <a:gd name="T17" fmla="*/ 82 h 84"/>
                  <a:gd name="T18" fmla="*/ 138 w 138"/>
                  <a:gd name="T19" fmla="*/ 62 h 84"/>
                  <a:gd name="T20" fmla="*/ 127 w 138"/>
                  <a:gd name="T21"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 h="84">
                    <a:moveTo>
                      <a:pt x="127" y="35"/>
                    </a:moveTo>
                    <a:cubicBezTo>
                      <a:pt x="124" y="29"/>
                      <a:pt x="118" y="0"/>
                      <a:pt x="118" y="0"/>
                    </a:cubicBezTo>
                    <a:cubicBezTo>
                      <a:pt x="102" y="5"/>
                      <a:pt x="71" y="6"/>
                      <a:pt x="69" y="6"/>
                    </a:cubicBezTo>
                    <a:cubicBezTo>
                      <a:pt x="66" y="6"/>
                      <a:pt x="35" y="5"/>
                      <a:pt x="19" y="0"/>
                    </a:cubicBezTo>
                    <a:cubicBezTo>
                      <a:pt x="19" y="0"/>
                      <a:pt x="14" y="29"/>
                      <a:pt x="11" y="35"/>
                    </a:cubicBezTo>
                    <a:cubicBezTo>
                      <a:pt x="8" y="42"/>
                      <a:pt x="0" y="59"/>
                      <a:pt x="0" y="62"/>
                    </a:cubicBezTo>
                    <a:cubicBezTo>
                      <a:pt x="0" y="64"/>
                      <a:pt x="6" y="80"/>
                      <a:pt x="23" y="82"/>
                    </a:cubicBezTo>
                    <a:cubicBezTo>
                      <a:pt x="37" y="84"/>
                      <a:pt x="61" y="84"/>
                      <a:pt x="69" y="84"/>
                    </a:cubicBezTo>
                    <a:cubicBezTo>
                      <a:pt x="77" y="84"/>
                      <a:pt x="100" y="84"/>
                      <a:pt x="115" y="82"/>
                    </a:cubicBezTo>
                    <a:cubicBezTo>
                      <a:pt x="132" y="80"/>
                      <a:pt x="138" y="64"/>
                      <a:pt x="138" y="62"/>
                    </a:cubicBezTo>
                    <a:cubicBezTo>
                      <a:pt x="138" y="59"/>
                      <a:pt x="130" y="42"/>
                      <a:pt x="127" y="35"/>
                    </a:cubicBezTo>
                    <a:close/>
                  </a:path>
                </a:pathLst>
              </a:custGeom>
              <a:solidFill>
                <a:srgbClr val="F7EED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63" name="îŝļîḋe">
                <a:extLst>
                  <a:ext uri="{FF2B5EF4-FFF2-40B4-BE49-F238E27FC236}">
                    <a16:creationId xmlns:a16="http://schemas.microsoft.com/office/drawing/2014/main" id="{9B103235-9753-43EE-8D13-302E457ABBE7}"/>
                  </a:ext>
                </a:extLst>
              </p:cNvPr>
              <p:cNvSpPr/>
              <p:nvPr/>
            </p:nvSpPr>
            <p:spPr bwMode="auto">
              <a:xfrm>
                <a:off x="7137400" y="5176838"/>
                <a:ext cx="390525" cy="49213"/>
              </a:xfrm>
              <a:custGeom>
                <a:avLst/>
                <a:gdLst>
                  <a:gd name="T0" fmla="*/ 51 w 104"/>
                  <a:gd name="T1" fmla="*/ 13 h 13"/>
                  <a:gd name="T2" fmla="*/ 29 w 104"/>
                  <a:gd name="T3" fmla="*/ 12 h 13"/>
                  <a:gd name="T4" fmla="*/ 0 w 104"/>
                  <a:gd name="T5" fmla="*/ 5 h 13"/>
                  <a:gd name="T6" fmla="*/ 1 w 104"/>
                  <a:gd name="T7" fmla="*/ 0 h 13"/>
                  <a:gd name="T8" fmla="*/ 30 w 104"/>
                  <a:gd name="T9" fmla="*/ 7 h 13"/>
                  <a:gd name="T10" fmla="*/ 103 w 104"/>
                  <a:gd name="T11" fmla="*/ 1 h 13"/>
                  <a:gd name="T12" fmla="*/ 104 w 104"/>
                  <a:gd name="T13" fmla="*/ 6 h 13"/>
                  <a:gd name="T14" fmla="*/ 51 w 104"/>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3">
                    <a:moveTo>
                      <a:pt x="51" y="13"/>
                    </a:moveTo>
                    <a:cubicBezTo>
                      <a:pt x="43" y="13"/>
                      <a:pt x="35" y="13"/>
                      <a:pt x="29" y="12"/>
                    </a:cubicBezTo>
                    <a:cubicBezTo>
                      <a:pt x="11" y="9"/>
                      <a:pt x="1" y="5"/>
                      <a:pt x="0" y="5"/>
                    </a:cubicBezTo>
                    <a:cubicBezTo>
                      <a:pt x="1" y="0"/>
                      <a:pt x="1" y="0"/>
                      <a:pt x="1" y="0"/>
                    </a:cubicBezTo>
                    <a:cubicBezTo>
                      <a:pt x="1" y="0"/>
                      <a:pt x="12" y="5"/>
                      <a:pt x="30" y="7"/>
                    </a:cubicBezTo>
                    <a:cubicBezTo>
                      <a:pt x="46" y="10"/>
                      <a:pt x="72" y="10"/>
                      <a:pt x="103" y="1"/>
                    </a:cubicBezTo>
                    <a:cubicBezTo>
                      <a:pt x="104" y="6"/>
                      <a:pt x="104" y="6"/>
                      <a:pt x="104" y="6"/>
                    </a:cubicBezTo>
                    <a:cubicBezTo>
                      <a:pt x="84" y="12"/>
                      <a:pt x="66" y="13"/>
                      <a:pt x="51" y="13"/>
                    </a:cubicBezTo>
                    <a:close/>
                  </a:path>
                </a:pathLst>
              </a:custGeom>
              <a:solidFill>
                <a:srgbClr val="DDC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64" name="îṣ1íďé">
                <a:extLst>
                  <a:ext uri="{FF2B5EF4-FFF2-40B4-BE49-F238E27FC236}">
                    <a16:creationId xmlns:a16="http://schemas.microsoft.com/office/drawing/2014/main" id="{8154004F-02D1-4D84-91DF-74241D6AE67E}"/>
                  </a:ext>
                </a:extLst>
              </p:cNvPr>
              <p:cNvSpPr/>
              <p:nvPr/>
            </p:nvSpPr>
            <p:spPr bwMode="auto">
              <a:xfrm>
                <a:off x="7129463" y="5207000"/>
                <a:ext cx="401637" cy="53975"/>
              </a:xfrm>
              <a:custGeom>
                <a:avLst/>
                <a:gdLst>
                  <a:gd name="T0" fmla="*/ 53 w 107"/>
                  <a:gd name="T1" fmla="*/ 14 h 14"/>
                  <a:gd name="T2" fmla="*/ 31 w 107"/>
                  <a:gd name="T3" fmla="*/ 13 h 14"/>
                  <a:gd name="T4" fmla="*/ 0 w 107"/>
                  <a:gd name="T5" fmla="*/ 5 h 14"/>
                  <a:gd name="T6" fmla="*/ 2 w 107"/>
                  <a:gd name="T7" fmla="*/ 0 h 14"/>
                  <a:gd name="T8" fmla="*/ 32 w 107"/>
                  <a:gd name="T9" fmla="*/ 8 h 14"/>
                  <a:gd name="T10" fmla="*/ 106 w 107"/>
                  <a:gd name="T11" fmla="*/ 2 h 14"/>
                  <a:gd name="T12" fmla="*/ 107 w 107"/>
                  <a:gd name="T13" fmla="*/ 6 h 14"/>
                  <a:gd name="T14" fmla="*/ 53 w 107"/>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
                    <a:moveTo>
                      <a:pt x="53" y="14"/>
                    </a:moveTo>
                    <a:cubicBezTo>
                      <a:pt x="45" y="14"/>
                      <a:pt x="37" y="13"/>
                      <a:pt x="31" y="13"/>
                    </a:cubicBezTo>
                    <a:cubicBezTo>
                      <a:pt x="13" y="10"/>
                      <a:pt x="1" y="5"/>
                      <a:pt x="0" y="5"/>
                    </a:cubicBezTo>
                    <a:cubicBezTo>
                      <a:pt x="2" y="0"/>
                      <a:pt x="2" y="0"/>
                      <a:pt x="2" y="0"/>
                    </a:cubicBezTo>
                    <a:cubicBezTo>
                      <a:pt x="2" y="0"/>
                      <a:pt x="14" y="6"/>
                      <a:pt x="32" y="8"/>
                    </a:cubicBezTo>
                    <a:cubicBezTo>
                      <a:pt x="48" y="11"/>
                      <a:pt x="76" y="11"/>
                      <a:pt x="106" y="2"/>
                    </a:cubicBezTo>
                    <a:cubicBezTo>
                      <a:pt x="107" y="6"/>
                      <a:pt x="107" y="6"/>
                      <a:pt x="107" y="6"/>
                    </a:cubicBezTo>
                    <a:cubicBezTo>
                      <a:pt x="88" y="12"/>
                      <a:pt x="68" y="14"/>
                      <a:pt x="53" y="14"/>
                    </a:cubicBezTo>
                    <a:close/>
                  </a:path>
                </a:pathLst>
              </a:custGeom>
              <a:solidFill>
                <a:srgbClr val="DDC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65" name="iṥḻîḑê">
                <a:extLst>
                  <a:ext uri="{FF2B5EF4-FFF2-40B4-BE49-F238E27FC236}">
                    <a16:creationId xmlns:a16="http://schemas.microsoft.com/office/drawing/2014/main" id="{CCE22B1E-DF5C-4D61-B914-757062589C57}"/>
                  </a:ext>
                </a:extLst>
              </p:cNvPr>
              <p:cNvSpPr/>
              <p:nvPr/>
            </p:nvSpPr>
            <p:spPr bwMode="auto">
              <a:xfrm>
                <a:off x="7712075" y="5241925"/>
                <a:ext cx="352425" cy="63500"/>
              </a:xfrm>
              <a:prstGeom prst="rect">
                <a:avLst/>
              </a:prstGeom>
              <a:solidFill>
                <a:srgbClr val="071D2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66" name="išľîḓe">
                <a:extLst>
                  <a:ext uri="{FF2B5EF4-FFF2-40B4-BE49-F238E27FC236}">
                    <a16:creationId xmlns:a16="http://schemas.microsoft.com/office/drawing/2014/main" id="{DC9E950A-D35E-4711-8903-85BC51F6BB62}"/>
                  </a:ext>
                </a:extLst>
              </p:cNvPr>
              <p:cNvSpPr/>
              <p:nvPr/>
            </p:nvSpPr>
            <p:spPr bwMode="auto">
              <a:xfrm>
                <a:off x="7632700" y="5302250"/>
                <a:ext cx="511175" cy="184150"/>
              </a:xfrm>
              <a:custGeom>
                <a:avLst/>
                <a:gdLst>
                  <a:gd name="T0" fmla="*/ 115 w 136"/>
                  <a:gd name="T1" fmla="*/ 0 h 49"/>
                  <a:gd name="T2" fmla="*/ 68 w 136"/>
                  <a:gd name="T3" fmla="*/ 1 h 49"/>
                  <a:gd name="T4" fmla="*/ 21 w 136"/>
                  <a:gd name="T5" fmla="*/ 0 h 49"/>
                  <a:gd name="T6" fmla="*/ 12 w 136"/>
                  <a:gd name="T7" fmla="*/ 45 h 49"/>
                  <a:gd name="T8" fmla="*/ 66 w 136"/>
                  <a:gd name="T9" fmla="*/ 49 h 49"/>
                  <a:gd name="T10" fmla="*/ 66 w 136"/>
                  <a:gd name="T11" fmla="*/ 49 h 49"/>
                  <a:gd name="T12" fmla="*/ 68 w 136"/>
                  <a:gd name="T13" fmla="*/ 49 h 49"/>
                  <a:gd name="T14" fmla="*/ 70 w 136"/>
                  <a:gd name="T15" fmla="*/ 49 h 49"/>
                  <a:gd name="T16" fmla="*/ 70 w 136"/>
                  <a:gd name="T17" fmla="*/ 49 h 49"/>
                  <a:gd name="T18" fmla="*/ 124 w 136"/>
                  <a:gd name="T19" fmla="*/ 45 h 49"/>
                  <a:gd name="T20" fmla="*/ 115 w 136"/>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49">
                    <a:moveTo>
                      <a:pt x="115" y="0"/>
                    </a:moveTo>
                    <a:cubicBezTo>
                      <a:pt x="68" y="1"/>
                      <a:pt x="68" y="1"/>
                      <a:pt x="68" y="1"/>
                    </a:cubicBezTo>
                    <a:cubicBezTo>
                      <a:pt x="21" y="0"/>
                      <a:pt x="21" y="0"/>
                      <a:pt x="21" y="0"/>
                    </a:cubicBezTo>
                    <a:cubicBezTo>
                      <a:pt x="21" y="0"/>
                      <a:pt x="0" y="15"/>
                      <a:pt x="12" y="45"/>
                    </a:cubicBezTo>
                    <a:cubicBezTo>
                      <a:pt x="12" y="45"/>
                      <a:pt x="31" y="49"/>
                      <a:pt x="66" y="49"/>
                    </a:cubicBezTo>
                    <a:cubicBezTo>
                      <a:pt x="66" y="49"/>
                      <a:pt x="66" y="49"/>
                      <a:pt x="66" y="49"/>
                    </a:cubicBezTo>
                    <a:cubicBezTo>
                      <a:pt x="67" y="49"/>
                      <a:pt x="67" y="49"/>
                      <a:pt x="68" y="49"/>
                    </a:cubicBezTo>
                    <a:cubicBezTo>
                      <a:pt x="69" y="49"/>
                      <a:pt x="70" y="49"/>
                      <a:pt x="70" y="49"/>
                    </a:cubicBezTo>
                    <a:cubicBezTo>
                      <a:pt x="70" y="49"/>
                      <a:pt x="70" y="49"/>
                      <a:pt x="70" y="49"/>
                    </a:cubicBezTo>
                    <a:cubicBezTo>
                      <a:pt x="105" y="49"/>
                      <a:pt x="124" y="45"/>
                      <a:pt x="124" y="45"/>
                    </a:cubicBezTo>
                    <a:cubicBezTo>
                      <a:pt x="136" y="15"/>
                      <a:pt x="115" y="0"/>
                      <a:pt x="115" y="0"/>
                    </a:cubicBezTo>
                    <a:close/>
                  </a:path>
                </a:pathLst>
              </a:custGeom>
              <a:solidFill>
                <a:srgbClr val="6598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67" name="íṣliďè">
                <a:extLst>
                  <a:ext uri="{FF2B5EF4-FFF2-40B4-BE49-F238E27FC236}">
                    <a16:creationId xmlns:a16="http://schemas.microsoft.com/office/drawing/2014/main" id="{10A0A918-D97D-4972-BADA-39B0590A4129}"/>
                  </a:ext>
                </a:extLst>
              </p:cNvPr>
              <p:cNvSpPr/>
              <p:nvPr/>
            </p:nvSpPr>
            <p:spPr bwMode="auto">
              <a:xfrm>
                <a:off x="7835900" y="5211763"/>
                <a:ext cx="57150" cy="30163"/>
              </a:xfrm>
              <a:custGeom>
                <a:avLst/>
                <a:gdLst>
                  <a:gd name="T0" fmla="*/ 12 w 15"/>
                  <a:gd name="T1" fmla="*/ 0 h 8"/>
                  <a:gd name="T2" fmla="*/ 10 w 15"/>
                  <a:gd name="T3" fmla="*/ 2 h 8"/>
                  <a:gd name="T4" fmla="*/ 10 w 15"/>
                  <a:gd name="T5" fmla="*/ 2 h 8"/>
                  <a:gd name="T6" fmla="*/ 7 w 15"/>
                  <a:gd name="T7" fmla="*/ 6 h 8"/>
                  <a:gd name="T8" fmla="*/ 0 w 15"/>
                  <a:gd name="T9" fmla="*/ 6 h 8"/>
                  <a:gd name="T10" fmla="*/ 0 w 15"/>
                  <a:gd name="T11" fmla="*/ 8 h 8"/>
                  <a:gd name="T12" fmla="*/ 8 w 15"/>
                  <a:gd name="T13" fmla="*/ 8 h 8"/>
                  <a:gd name="T14" fmla="*/ 8 w 15"/>
                  <a:gd name="T15" fmla="*/ 7 h 8"/>
                  <a:gd name="T16" fmla="*/ 11 w 15"/>
                  <a:gd name="T17" fmla="*/ 4 h 8"/>
                  <a:gd name="T18" fmla="*/ 12 w 15"/>
                  <a:gd name="T19" fmla="*/ 4 h 8"/>
                  <a:gd name="T20" fmla="*/ 15 w 15"/>
                  <a:gd name="T21" fmla="*/ 2 h 8"/>
                  <a:gd name="T22" fmla="*/ 12 w 15"/>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8">
                    <a:moveTo>
                      <a:pt x="12" y="0"/>
                    </a:moveTo>
                    <a:cubicBezTo>
                      <a:pt x="11" y="0"/>
                      <a:pt x="10" y="1"/>
                      <a:pt x="10" y="2"/>
                    </a:cubicBezTo>
                    <a:cubicBezTo>
                      <a:pt x="10" y="2"/>
                      <a:pt x="10" y="2"/>
                      <a:pt x="10" y="2"/>
                    </a:cubicBezTo>
                    <a:cubicBezTo>
                      <a:pt x="7" y="6"/>
                      <a:pt x="7" y="6"/>
                      <a:pt x="7" y="6"/>
                    </a:cubicBezTo>
                    <a:cubicBezTo>
                      <a:pt x="0" y="6"/>
                      <a:pt x="0" y="6"/>
                      <a:pt x="0" y="6"/>
                    </a:cubicBezTo>
                    <a:cubicBezTo>
                      <a:pt x="0" y="8"/>
                      <a:pt x="0" y="8"/>
                      <a:pt x="0" y="8"/>
                    </a:cubicBezTo>
                    <a:cubicBezTo>
                      <a:pt x="8" y="8"/>
                      <a:pt x="8" y="8"/>
                      <a:pt x="8" y="8"/>
                    </a:cubicBezTo>
                    <a:cubicBezTo>
                      <a:pt x="8" y="7"/>
                      <a:pt x="8" y="7"/>
                      <a:pt x="8" y="7"/>
                    </a:cubicBezTo>
                    <a:cubicBezTo>
                      <a:pt x="11" y="4"/>
                      <a:pt x="11" y="4"/>
                      <a:pt x="11" y="4"/>
                    </a:cubicBezTo>
                    <a:cubicBezTo>
                      <a:pt x="12" y="4"/>
                      <a:pt x="12" y="4"/>
                      <a:pt x="12" y="4"/>
                    </a:cubicBezTo>
                    <a:cubicBezTo>
                      <a:pt x="14" y="4"/>
                      <a:pt x="15" y="3"/>
                      <a:pt x="15" y="2"/>
                    </a:cubicBezTo>
                    <a:cubicBezTo>
                      <a:pt x="15" y="1"/>
                      <a:pt x="14" y="0"/>
                      <a:pt x="12" y="0"/>
                    </a:cubicBezTo>
                    <a:close/>
                  </a:path>
                </a:pathLst>
              </a:custGeom>
              <a:solidFill>
                <a:srgbClr val="071D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2168" name="íṩļîḓè">
                <a:extLst>
                  <a:ext uri="{FF2B5EF4-FFF2-40B4-BE49-F238E27FC236}">
                    <a16:creationId xmlns:a16="http://schemas.microsoft.com/office/drawing/2014/main" id="{D0EA6BED-C928-4296-B24E-78538E9800B7}"/>
                  </a:ext>
                </a:extLst>
              </p:cNvPr>
              <p:cNvSpPr/>
              <p:nvPr/>
            </p:nvSpPr>
            <p:spPr bwMode="auto">
              <a:xfrm>
                <a:off x="7885113" y="5211763"/>
                <a:ext cx="52387" cy="30163"/>
              </a:xfrm>
              <a:custGeom>
                <a:avLst/>
                <a:gdLst>
                  <a:gd name="T0" fmla="*/ 2 w 14"/>
                  <a:gd name="T1" fmla="*/ 0 h 8"/>
                  <a:gd name="T2" fmla="*/ 4 w 14"/>
                  <a:gd name="T3" fmla="*/ 2 h 8"/>
                  <a:gd name="T4" fmla="*/ 4 w 14"/>
                  <a:gd name="T5" fmla="*/ 2 h 8"/>
                  <a:gd name="T6" fmla="*/ 8 w 14"/>
                  <a:gd name="T7" fmla="*/ 6 h 8"/>
                  <a:gd name="T8" fmla="*/ 14 w 14"/>
                  <a:gd name="T9" fmla="*/ 6 h 8"/>
                  <a:gd name="T10" fmla="*/ 14 w 14"/>
                  <a:gd name="T11" fmla="*/ 8 h 8"/>
                  <a:gd name="T12" fmla="*/ 6 w 14"/>
                  <a:gd name="T13" fmla="*/ 8 h 8"/>
                  <a:gd name="T14" fmla="*/ 6 w 14"/>
                  <a:gd name="T15" fmla="*/ 7 h 8"/>
                  <a:gd name="T16" fmla="*/ 3 w 14"/>
                  <a:gd name="T17" fmla="*/ 4 h 8"/>
                  <a:gd name="T18" fmla="*/ 2 w 14"/>
                  <a:gd name="T19" fmla="*/ 4 h 8"/>
                  <a:gd name="T20" fmla="*/ 0 w 14"/>
                  <a:gd name="T21" fmla="*/ 2 h 8"/>
                  <a:gd name="T22" fmla="*/ 2 w 14"/>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8">
                    <a:moveTo>
                      <a:pt x="2" y="0"/>
                    </a:moveTo>
                    <a:cubicBezTo>
                      <a:pt x="3" y="0"/>
                      <a:pt x="4" y="1"/>
                      <a:pt x="4" y="2"/>
                    </a:cubicBezTo>
                    <a:cubicBezTo>
                      <a:pt x="4" y="2"/>
                      <a:pt x="4" y="2"/>
                      <a:pt x="4" y="2"/>
                    </a:cubicBezTo>
                    <a:cubicBezTo>
                      <a:pt x="8" y="6"/>
                      <a:pt x="8" y="6"/>
                      <a:pt x="8" y="6"/>
                    </a:cubicBezTo>
                    <a:cubicBezTo>
                      <a:pt x="14" y="6"/>
                      <a:pt x="14" y="6"/>
                      <a:pt x="14" y="6"/>
                    </a:cubicBezTo>
                    <a:cubicBezTo>
                      <a:pt x="14" y="8"/>
                      <a:pt x="14" y="8"/>
                      <a:pt x="14" y="8"/>
                    </a:cubicBezTo>
                    <a:cubicBezTo>
                      <a:pt x="6" y="8"/>
                      <a:pt x="6" y="8"/>
                      <a:pt x="6" y="8"/>
                    </a:cubicBezTo>
                    <a:cubicBezTo>
                      <a:pt x="6" y="7"/>
                      <a:pt x="6" y="7"/>
                      <a:pt x="6" y="7"/>
                    </a:cubicBezTo>
                    <a:cubicBezTo>
                      <a:pt x="3" y="4"/>
                      <a:pt x="3" y="4"/>
                      <a:pt x="3" y="4"/>
                    </a:cubicBezTo>
                    <a:cubicBezTo>
                      <a:pt x="3" y="4"/>
                      <a:pt x="2" y="4"/>
                      <a:pt x="2" y="4"/>
                    </a:cubicBezTo>
                    <a:cubicBezTo>
                      <a:pt x="1" y="4"/>
                      <a:pt x="0" y="3"/>
                      <a:pt x="0" y="2"/>
                    </a:cubicBezTo>
                    <a:cubicBezTo>
                      <a:pt x="0" y="1"/>
                      <a:pt x="1" y="0"/>
                      <a:pt x="2" y="0"/>
                    </a:cubicBezTo>
                    <a:close/>
                  </a:path>
                </a:pathLst>
              </a:custGeom>
              <a:solidFill>
                <a:srgbClr val="071D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grpSp>
        <p:sp>
          <p:nvSpPr>
            <p:cNvPr id="1595" name="íṣlîḋé">
              <a:extLst>
                <a:ext uri="{FF2B5EF4-FFF2-40B4-BE49-F238E27FC236}">
                  <a16:creationId xmlns:a16="http://schemas.microsoft.com/office/drawing/2014/main" id="{463BE287-8AD1-4E76-80EF-52A27466913D}"/>
                </a:ext>
              </a:extLst>
            </p:cNvPr>
            <p:cNvSpPr/>
            <p:nvPr/>
          </p:nvSpPr>
          <p:spPr bwMode="auto">
            <a:xfrm>
              <a:off x="4342284" y="11360149"/>
              <a:ext cx="4149724" cy="2266946"/>
            </a:xfrm>
            <a:custGeom>
              <a:avLst/>
              <a:gdLst>
                <a:gd name="T0" fmla="*/ 71 w 1307"/>
                <a:gd name="T1" fmla="*/ 714 h 714"/>
                <a:gd name="T2" fmla="*/ 0 w 1307"/>
                <a:gd name="T3" fmla="*/ 655 h 714"/>
                <a:gd name="T4" fmla="*/ 71 w 1307"/>
                <a:gd name="T5" fmla="*/ 599 h 714"/>
                <a:gd name="T6" fmla="*/ 11 w 1307"/>
                <a:gd name="T7" fmla="*/ 527 h 714"/>
                <a:gd name="T8" fmla="*/ 95 w 1307"/>
                <a:gd name="T9" fmla="*/ 486 h 714"/>
                <a:gd name="T10" fmla="*/ 50 w 1307"/>
                <a:gd name="T11" fmla="*/ 404 h 714"/>
                <a:gd name="T12" fmla="*/ 138 w 1307"/>
                <a:gd name="T13" fmla="*/ 380 h 714"/>
                <a:gd name="T14" fmla="*/ 110 w 1307"/>
                <a:gd name="T15" fmla="*/ 291 h 714"/>
                <a:gd name="T16" fmla="*/ 201 w 1307"/>
                <a:gd name="T17" fmla="*/ 284 h 714"/>
                <a:gd name="T18" fmla="*/ 190 w 1307"/>
                <a:gd name="T19" fmla="*/ 191 h 714"/>
                <a:gd name="T20" fmla="*/ 283 w 1307"/>
                <a:gd name="T21" fmla="*/ 204 h 714"/>
                <a:gd name="T22" fmla="*/ 290 w 1307"/>
                <a:gd name="T23" fmla="*/ 111 h 714"/>
                <a:gd name="T24" fmla="*/ 378 w 1307"/>
                <a:gd name="T25" fmla="*/ 139 h 714"/>
                <a:gd name="T26" fmla="*/ 402 w 1307"/>
                <a:gd name="T27" fmla="*/ 50 h 714"/>
                <a:gd name="T28" fmla="*/ 484 w 1307"/>
                <a:gd name="T29" fmla="*/ 96 h 714"/>
                <a:gd name="T30" fmla="*/ 525 w 1307"/>
                <a:gd name="T31" fmla="*/ 13 h 714"/>
                <a:gd name="T32" fmla="*/ 595 w 1307"/>
                <a:gd name="T33" fmla="*/ 74 h 714"/>
                <a:gd name="T34" fmla="*/ 653 w 1307"/>
                <a:gd name="T35" fmla="*/ 0 h 714"/>
                <a:gd name="T36" fmla="*/ 709 w 1307"/>
                <a:gd name="T37" fmla="*/ 74 h 714"/>
                <a:gd name="T38" fmla="*/ 781 w 1307"/>
                <a:gd name="T39" fmla="*/ 13 h 714"/>
                <a:gd name="T40" fmla="*/ 822 w 1307"/>
                <a:gd name="T41" fmla="*/ 96 h 714"/>
                <a:gd name="T42" fmla="*/ 904 w 1307"/>
                <a:gd name="T43" fmla="*/ 50 h 714"/>
                <a:gd name="T44" fmla="*/ 928 w 1307"/>
                <a:gd name="T45" fmla="*/ 139 h 714"/>
                <a:gd name="T46" fmla="*/ 1017 w 1307"/>
                <a:gd name="T47" fmla="*/ 111 h 714"/>
                <a:gd name="T48" fmla="*/ 1023 w 1307"/>
                <a:gd name="T49" fmla="*/ 204 h 714"/>
                <a:gd name="T50" fmla="*/ 1116 w 1307"/>
                <a:gd name="T51" fmla="*/ 191 h 714"/>
                <a:gd name="T52" fmla="*/ 1103 w 1307"/>
                <a:gd name="T53" fmla="*/ 284 h 714"/>
                <a:gd name="T54" fmla="*/ 1196 w 1307"/>
                <a:gd name="T55" fmla="*/ 291 h 714"/>
                <a:gd name="T56" fmla="*/ 1168 w 1307"/>
                <a:gd name="T57" fmla="*/ 380 h 714"/>
                <a:gd name="T58" fmla="*/ 1257 w 1307"/>
                <a:gd name="T59" fmla="*/ 404 h 714"/>
                <a:gd name="T60" fmla="*/ 1211 w 1307"/>
                <a:gd name="T61" fmla="*/ 486 h 714"/>
                <a:gd name="T62" fmla="*/ 1294 w 1307"/>
                <a:gd name="T63" fmla="*/ 527 h 714"/>
                <a:gd name="T64" fmla="*/ 1233 w 1307"/>
                <a:gd name="T65" fmla="*/ 599 h 714"/>
                <a:gd name="T66" fmla="*/ 1307 w 1307"/>
                <a:gd name="T67" fmla="*/ 655 h 714"/>
                <a:gd name="T68" fmla="*/ 1233 w 1307"/>
                <a:gd name="T69" fmla="*/ 714 h 714"/>
                <a:gd name="T70" fmla="*/ 71 w 1307"/>
                <a:gd name="T71"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7" h="714">
                  <a:moveTo>
                    <a:pt x="71" y="714"/>
                  </a:moveTo>
                  <a:lnTo>
                    <a:pt x="0" y="655"/>
                  </a:lnTo>
                  <a:lnTo>
                    <a:pt x="71" y="599"/>
                  </a:lnTo>
                  <a:lnTo>
                    <a:pt x="11" y="527"/>
                  </a:lnTo>
                  <a:lnTo>
                    <a:pt x="95" y="486"/>
                  </a:lnTo>
                  <a:lnTo>
                    <a:pt x="50" y="404"/>
                  </a:lnTo>
                  <a:lnTo>
                    <a:pt x="138" y="380"/>
                  </a:lnTo>
                  <a:lnTo>
                    <a:pt x="110" y="291"/>
                  </a:lnTo>
                  <a:lnTo>
                    <a:pt x="201" y="284"/>
                  </a:lnTo>
                  <a:lnTo>
                    <a:pt x="190" y="191"/>
                  </a:lnTo>
                  <a:lnTo>
                    <a:pt x="283" y="204"/>
                  </a:lnTo>
                  <a:lnTo>
                    <a:pt x="290" y="111"/>
                  </a:lnTo>
                  <a:lnTo>
                    <a:pt x="378" y="139"/>
                  </a:lnTo>
                  <a:lnTo>
                    <a:pt x="402" y="50"/>
                  </a:lnTo>
                  <a:lnTo>
                    <a:pt x="484" y="96"/>
                  </a:lnTo>
                  <a:lnTo>
                    <a:pt x="525" y="13"/>
                  </a:lnTo>
                  <a:lnTo>
                    <a:pt x="595" y="74"/>
                  </a:lnTo>
                  <a:lnTo>
                    <a:pt x="653" y="0"/>
                  </a:lnTo>
                  <a:lnTo>
                    <a:pt x="709" y="74"/>
                  </a:lnTo>
                  <a:lnTo>
                    <a:pt x="781" y="13"/>
                  </a:lnTo>
                  <a:lnTo>
                    <a:pt x="822" y="96"/>
                  </a:lnTo>
                  <a:lnTo>
                    <a:pt x="904" y="50"/>
                  </a:lnTo>
                  <a:lnTo>
                    <a:pt x="928" y="139"/>
                  </a:lnTo>
                  <a:lnTo>
                    <a:pt x="1017" y="111"/>
                  </a:lnTo>
                  <a:lnTo>
                    <a:pt x="1023" y="204"/>
                  </a:lnTo>
                  <a:lnTo>
                    <a:pt x="1116" y="191"/>
                  </a:lnTo>
                  <a:lnTo>
                    <a:pt x="1103" y="284"/>
                  </a:lnTo>
                  <a:lnTo>
                    <a:pt x="1196" y="291"/>
                  </a:lnTo>
                  <a:lnTo>
                    <a:pt x="1168" y="380"/>
                  </a:lnTo>
                  <a:lnTo>
                    <a:pt x="1257" y="404"/>
                  </a:lnTo>
                  <a:lnTo>
                    <a:pt x="1211" y="486"/>
                  </a:lnTo>
                  <a:lnTo>
                    <a:pt x="1294" y="527"/>
                  </a:lnTo>
                  <a:lnTo>
                    <a:pt x="1233" y="599"/>
                  </a:lnTo>
                  <a:lnTo>
                    <a:pt x="1307" y="655"/>
                  </a:lnTo>
                  <a:lnTo>
                    <a:pt x="1233" y="714"/>
                  </a:lnTo>
                  <a:lnTo>
                    <a:pt x="71" y="7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sp>
          <p:nvSpPr>
            <p:cNvPr id="1597" name="ïsľïḓè">
              <a:extLst>
                <a:ext uri="{FF2B5EF4-FFF2-40B4-BE49-F238E27FC236}">
                  <a16:creationId xmlns:a16="http://schemas.microsoft.com/office/drawing/2014/main" id="{682B4396-4A65-4BE8-8D47-87AD1F87A2F3}"/>
                </a:ext>
              </a:extLst>
            </p:cNvPr>
            <p:cNvSpPr/>
            <p:nvPr/>
          </p:nvSpPr>
          <p:spPr bwMode="auto">
            <a:xfrm>
              <a:off x="4342285" y="11360149"/>
              <a:ext cx="2073274" cy="2266946"/>
            </a:xfrm>
            <a:custGeom>
              <a:avLst/>
              <a:gdLst>
                <a:gd name="T0" fmla="*/ 653 w 653"/>
                <a:gd name="T1" fmla="*/ 0 h 714"/>
                <a:gd name="T2" fmla="*/ 595 w 653"/>
                <a:gd name="T3" fmla="*/ 74 h 714"/>
                <a:gd name="T4" fmla="*/ 525 w 653"/>
                <a:gd name="T5" fmla="*/ 13 h 714"/>
                <a:gd name="T6" fmla="*/ 484 w 653"/>
                <a:gd name="T7" fmla="*/ 96 h 714"/>
                <a:gd name="T8" fmla="*/ 402 w 653"/>
                <a:gd name="T9" fmla="*/ 50 h 714"/>
                <a:gd name="T10" fmla="*/ 378 w 653"/>
                <a:gd name="T11" fmla="*/ 139 h 714"/>
                <a:gd name="T12" fmla="*/ 290 w 653"/>
                <a:gd name="T13" fmla="*/ 111 h 714"/>
                <a:gd name="T14" fmla="*/ 283 w 653"/>
                <a:gd name="T15" fmla="*/ 204 h 714"/>
                <a:gd name="T16" fmla="*/ 190 w 653"/>
                <a:gd name="T17" fmla="*/ 191 h 714"/>
                <a:gd name="T18" fmla="*/ 201 w 653"/>
                <a:gd name="T19" fmla="*/ 284 h 714"/>
                <a:gd name="T20" fmla="*/ 110 w 653"/>
                <a:gd name="T21" fmla="*/ 291 h 714"/>
                <a:gd name="T22" fmla="*/ 138 w 653"/>
                <a:gd name="T23" fmla="*/ 380 h 714"/>
                <a:gd name="T24" fmla="*/ 50 w 653"/>
                <a:gd name="T25" fmla="*/ 404 h 714"/>
                <a:gd name="T26" fmla="*/ 95 w 653"/>
                <a:gd name="T27" fmla="*/ 486 h 714"/>
                <a:gd name="T28" fmla="*/ 11 w 653"/>
                <a:gd name="T29" fmla="*/ 527 h 714"/>
                <a:gd name="T30" fmla="*/ 71 w 653"/>
                <a:gd name="T31" fmla="*/ 599 h 714"/>
                <a:gd name="T32" fmla="*/ 0 w 653"/>
                <a:gd name="T33" fmla="*/ 655 h 714"/>
                <a:gd name="T34" fmla="*/ 71 w 653"/>
                <a:gd name="T35" fmla="*/ 714 h 714"/>
                <a:gd name="T36" fmla="*/ 653 w 653"/>
                <a:gd name="T37" fmla="*/ 714 h 714"/>
                <a:gd name="T38" fmla="*/ 653 w 653"/>
                <a:gd name="T39" fmla="*/ 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3" h="714">
                  <a:moveTo>
                    <a:pt x="653" y="0"/>
                  </a:moveTo>
                  <a:lnTo>
                    <a:pt x="595" y="74"/>
                  </a:lnTo>
                  <a:lnTo>
                    <a:pt x="525" y="13"/>
                  </a:lnTo>
                  <a:lnTo>
                    <a:pt x="484" y="96"/>
                  </a:lnTo>
                  <a:lnTo>
                    <a:pt x="402" y="50"/>
                  </a:lnTo>
                  <a:lnTo>
                    <a:pt x="378" y="139"/>
                  </a:lnTo>
                  <a:lnTo>
                    <a:pt x="290" y="111"/>
                  </a:lnTo>
                  <a:lnTo>
                    <a:pt x="283" y="204"/>
                  </a:lnTo>
                  <a:lnTo>
                    <a:pt x="190" y="191"/>
                  </a:lnTo>
                  <a:lnTo>
                    <a:pt x="201" y="284"/>
                  </a:lnTo>
                  <a:lnTo>
                    <a:pt x="110" y="291"/>
                  </a:lnTo>
                  <a:lnTo>
                    <a:pt x="138" y="380"/>
                  </a:lnTo>
                  <a:lnTo>
                    <a:pt x="50" y="404"/>
                  </a:lnTo>
                  <a:lnTo>
                    <a:pt x="95" y="486"/>
                  </a:lnTo>
                  <a:lnTo>
                    <a:pt x="11" y="527"/>
                  </a:lnTo>
                  <a:lnTo>
                    <a:pt x="71" y="599"/>
                  </a:lnTo>
                  <a:lnTo>
                    <a:pt x="0" y="655"/>
                  </a:lnTo>
                  <a:lnTo>
                    <a:pt x="71" y="714"/>
                  </a:lnTo>
                  <a:lnTo>
                    <a:pt x="653" y="714"/>
                  </a:lnTo>
                  <a:lnTo>
                    <a:pt x="6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defTabSz="1219200" hangingPunct="0">
                <a:defRPr/>
              </a:pPr>
              <a:endParaRPr sz="2400" kern="0">
                <a:solidFill>
                  <a:srgbClr val="5E5E5E"/>
                </a:solidFill>
                <a:latin typeface="Helvetica Neue"/>
                <a:sym typeface="Helvetica Neue" panose="02000503000000020004"/>
              </a:endParaRPr>
            </a:p>
          </p:txBody>
        </p:sp>
        <p:grpSp>
          <p:nvGrpSpPr>
            <p:cNvPr id="2734" name="组合 2733"/>
            <p:cNvGrpSpPr/>
            <p:nvPr/>
          </p:nvGrpSpPr>
          <p:grpSpPr>
            <a:xfrm>
              <a:off x="2454948" y="10961299"/>
              <a:ext cx="2623940" cy="2754702"/>
              <a:chOff x="3887606" y="904082"/>
              <a:chExt cx="4810126" cy="5049836"/>
            </a:xfrm>
          </p:grpSpPr>
          <p:sp>
            <p:nvSpPr>
              <p:cNvPr id="2735" name="íŝḷiḑé">
                <a:extLst>
                  <a:ext uri="{FF2B5EF4-FFF2-40B4-BE49-F238E27FC236}">
                    <a16:creationId xmlns:a16="http://schemas.microsoft.com/office/drawing/2014/main" id="{22E1A13C-4B92-817B-9FB8-51E62CF963C3}"/>
                  </a:ext>
                </a:extLst>
              </p:cNvPr>
              <p:cNvSpPr/>
              <p:nvPr/>
            </p:nvSpPr>
            <p:spPr bwMode="auto">
              <a:xfrm>
                <a:off x="3895544" y="934244"/>
                <a:ext cx="4802188"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36" name="ïSḻîḑé">
                <a:extLst>
                  <a:ext uri="{FF2B5EF4-FFF2-40B4-BE49-F238E27FC236}">
                    <a16:creationId xmlns:a16="http://schemas.microsoft.com/office/drawing/2014/main" id="{3D815C59-80BC-45E2-D86A-0E4D57CF5D83}"/>
                  </a:ext>
                </a:extLst>
              </p:cNvPr>
              <p:cNvSpPr/>
              <p:nvPr/>
            </p:nvSpPr>
            <p:spPr bwMode="auto">
              <a:xfrm>
                <a:off x="4324169" y="3759994"/>
                <a:ext cx="390525" cy="1139825"/>
              </a:xfrm>
              <a:custGeom>
                <a:avLst/>
                <a:gdLst>
                  <a:gd name="T0" fmla="*/ 49 w 50"/>
                  <a:gd name="T1" fmla="*/ 146 h 146"/>
                  <a:gd name="T2" fmla="*/ 48 w 50"/>
                  <a:gd name="T3" fmla="*/ 146 h 146"/>
                  <a:gd name="T4" fmla="*/ 0 w 50"/>
                  <a:gd name="T5" fmla="*/ 1 h 146"/>
                  <a:gd name="T6" fmla="*/ 1 w 50"/>
                  <a:gd name="T7" fmla="*/ 0 h 146"/>
                  <a:gd name="T8" fmla="*/ 2 w 50"/>
                  <a:gd name="T9" fmla="*/ 0 h 146"/>
                  <a:gd name="T10" fmla="*/ 50 w 50"/>
                  <a:gd name="T11" fmla="*/ 145 h 146"/>
                  <a:gd name="T12" fmla="*/ 49 w 50"/>
                  <a:gd name="T13" fmla="*/ 146 h 146"/>
                  <a:gd name="T14" fmla="*/ 49 w 50"/>
                  <a:gd name="T15" fmla="*/ 14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146">
                    <a:moveTo>
                      <a:pt x="49" y="146"/>
                    </a:moveTo>
                    <a:cubicBezTo>
                      <a:pt x="48" y="146"/>
                      <a:pt x="48" y="146"/>
                      <a:pt x="48" y="146"/>
                    </a:cubicBezTo>
                    <a:cubicBezTo>
                      <a:pt x="0" y="1"/>
                      <a:pt x="0" y="1"/>
                      <a:pt x="0" y="1"/>
                    </a:cubicBezTo>
                    <a:cubicBezTo>
                      <a:pt x="0" y="0"/>
                      <a:pt x="0" y="0"/>
                      <a:pt x="1" y="0"/>
                    </a:cubicBezTo>
                    <a:cubicBezTo>
                      <a:pt x="1" y="0"/>
                      <a:pt x="2" y="0"/>
                      <a:pt x="2" y="0"/>
                    </a:cubicBezTo>
                    <a:cubicBezTo>
                      <a:pt x="50" y="145"/>
                      <a:pt x="50" y="145"/>
                      <a:pt x="50" y="145"/>
                    </a:cubicBezTo>
                    <a:cubicBezTo>
                      <a:pt x="50" y="146"/>
                      <a:pt x="50" y="146"/>
                      <a:pt x="49" y="146"/>
                    </a:cubicBezTo>
                    <a:cubicBezTo>
                      <a:pt x="49" y="146"/>
                      <a:pt x="49" y="146"/>
                      <a:pt x="49" y="146"/>
                    </a:cubicBezTo>
                    <a:close/>
                  </a:path>
                </a:pathLst>
              </a:custGeom>
              <a:solidFill>
                <a:srgbClr val="3E2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37" name="iṡḷïdê">
                <a:extLst>
                  <a:ext uri="{FF2B5EF4-FFF2-40B4-BE49-F238E27FC236}">
                    <a16:creationId xmlns:a16="http://schemas.microsoft.com/office/drawing/2014/main" id="{976B0BC0-45C9-F24C-8F25-A7C345D38EC3}"/>
                  </a:ext>
                </a:extLst>
              </p:cNvPr>
              <p:cNvSpPr/>
              <p:nvPr/>
            </p:nvSpPr>
            <p:spPr bwMode="auto">
              <a:xfrm>
                <a:off x="4505144" y="5407819"/>
                <a:ext cx="46038" cy="155575"/>
              </a:xfrm>
              <a:custGeom>
                <a:avLst/>
                <a:gdLst>
                  <a:gd name="T0" fmla="*/ 5 w 6"/>
                  <a:gd name="T1" fmla="*/ 20 h 20"/>
                  <a:gd name="T2" fmla="*/ 4 w 6"/>
                  <a:gd name="T3" fmla="*/ 20 h 20"/>
                  <a:gd name="T4" fmla="*/ 0 w 6"/>
                  <a:gd name="T5" fmla="*/ 1 h 20"/>
                  <a:gd name="T6" fmla="*/ 1 w 6"/>
                  <a:gd name="T7" fmla="*/ 0 h 20"/>
                  <a:gd name="T8" fmla="*/ 2 w 6"/>
                  <a:gd name="T9" fmla="*/ 1 h 20"/>
                  <a:gd name="T10" fmla="*/ 6 w 6"/>
                  <a:gd name="T11" fmla="*/ 19 h 20"/>
                  <a:gd name="T12" fmla="*/ 5 w 6"/>
                  <a:gd name="T13" fmla="*/ 20 h 20"/>
                  <a:gd name="T14" fmla="*/ 5 w 6"/>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0">
                    <a:moveTo>
                      <a:pt x="5" y="20"/>
                    </a:moveTo>
                    <a:cubicBezTo>
                      <a:pt x="5" y="20"/>
                      <a:pt x="4" y="20"/>
                      <a:pt x="4" y="20"/>
                    </a:cubicBezTo>
                    <a:cubicBezTo>
                      <a:pt x="0" y="1"/>
                      <a:pt x="0" y="1"/>
                      <a:pt x="0" y="1"/>
                    </a:cubicBezTo>
                    <a:cubicBezTo>
                      <a:pt x="0" y="0"/>
                      <a:pt x="1" y="0"/>
                      <a:pt x="1" y="0"/>
                    </a:cubicBezTo>
                    <a:cubicBezTo>
                      <a:pt x="2" y="0"/>
                      <a:pt x="2" y="0"/>
                      <a:pt x="2" y="1"/>
                    </a:cubicBezTo>
                    <a:cubicBezTo>
                      <a:pt x="6" y="19"/>
                      <a:pt x="6" y="19"/>
                      <a:pt x="6" y="19"/>
                    </a:cubicBezTo>
                    <a:cubicBezTo>
                      <a:pt x="6" y="20"/>
                      <a:pt x="6" y="20"/>
                      <a:pt x="5" y="20"/>
                    </a:cubicBezTo>
                    <a:cubicBezTo>
                      <a:pt x="5" y="20"/>
                      <a:pt x="5" y="20"/>
                      <a:pt x="5" y="20"/>
                    </a:cubicBezTo>
                    <a:close/>
                  </a:path>
                </a:pathLst>
              </a:custGeom>
              <a:solidFill>
                <a:srgbClr val="3E2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38" name="íṧ1ïďe">
                <a:extLst>
                  <a:ext uri="{FF2B5EF4-FFF2-40B4-BE49-F238E27FC236}">
                    <a16:creationId xmlns:a16="http://schemas.microsoft.com/office/drawing/2014/main" id="{AEC5B610-E9C0-B293-89CB-47177C0C7DED}"/>
                  </a:ext>
                </a:extLst>
              </p:cNvPr>
              <p:cNvSpPr/>
              <p:nvPr/>
            </p:nvSpPr>
            <p:spPr bwMode="auto">
              <a:xfrm>
                <a:off x="6271502" y="1910556"/>
                <a:ext cx="992188" cy="577850"/>
              </a:xfrm>
              <a:custGeom>
                <a:avLst/>
                <a:gdLst>
                  <a:gd name="T0" fmla="*/ 0 w 127"/>
                  <a:gd name="T1" fmla="*/ 27 h 74"/>
                  <a:gd name="T2" fmla="*/ 80 w 127"/>
                  <a:gd name="T3" fmla="*/ 66 h 74"/>
                  <a:gd name="T4" fmla="*/ 127 w 127"/>
                  <a:gd name="T5" fmla="*/ 21 h 74"/>
                  <a:gd name="T6" fmla="*/ 88 w 127"/>
                  <a:gd name="T7" fmla="*/ 0 h 74"/>
                  <a:gd name="T8" fmla="*/ 68 w 127"/>
                  <a:gd name="T9" fmla="*/ 11 h 74"/>
                  <a:gd name="T10" fmla="*/ 9 w 127"/>
                  <a:gd name="T11" fmla="*/ 2 h 74"/>
                  <a:gd name="T12" fmla="*/ 0 w 127"/>
                  <a:gd name="T13" fmla="*/ 27 h 74"/>
                </a:gdLst>
                <a:ahLst/>
                <a:cxnLst>
                  <a:cxn ang="0">
                    <a:pos x="T0" y="T1"/>
                  </a:cxn>
                  <a:cxn ang="0">
                    <a:pos x="T2" y="T3"/>
                  </a:cxn>
                  <a:cxn ang="0">
                    <a:pos x="T4" y="T5"/>
                  </a:cxn>
                  <a:cxn ang="0">
                    <a:pos x="T6" y="T7"/>
                  </a:cxn>
                  <a:cxn ang="0">
                    <a:pos x="T8" y="T9"/>
                  </a:cxn>
                  <a:cxn ang="0">
                    <a:pos x="T10" y="T11"/>
                  </a:cxn>
                  <a:cxn ang="0">
                    <a:pos x="T12" y="T13"/>
                  </a:cxn>
                </a:cxnLst>
                <a:rect l="0" t="0" r="r" b="b"/>
                <a:pathLst>
                  <a:path w="127" h="74">
                    <a:moveTo>
                      <a:pt x="0" y="27"/>
                    </a:moveTo>
                    <a:cubicBezTo>
                      <a:pt x="0" y="27"/>
                      <a:pt x="36" y="74"/>
                      <a:pt x="80" y="66"/>
                    </a:cubicBezTo>
                    <a:cubicBezTo>
                      <a:pt x="126" y="58"/>
                      <a:pt x="127" y="21"/>
                      <a:pt x="127" y="21"/>
                    </a:cubicBezTo>
                    <a:cubicBezTo>
                      <a:pt x="88" y="0"/>
                      <a:pt x="88" y="0"/>
                      <a:pt x="88" y="0"/>
                    </a:cubicBezTo>
                    <a:cubicBezTo>
                      <a:pt x="88" y="0"/>
                      <a:pt x="78" y="9"/>
                      <a:pt x="68" y="11"/>
                    </a:cubicBezTo>
                    <a:cubicBezTo>
                      <a:pt x="53" y="16"/>
                      <a:pt x="9" y="2"/>
                      <a:pt x="9" y="2"/>
                    </a:cubicBezTo>
                    <a:lnTo>
                      <a:pt x="0" y="27"/>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40" name="iš1iḍé">
                <a:extLst>
                  <a:ext uri="{FF2B5EF4-FFF2-40B4-BE49-F238E27FC236}">
                    <a16:creationId xmlns:a16="http://schemas.microsoft.com/office/drawing/2014/main" id="{5C39F973-259E-2F28-B320-3721EBC0929D}"/>
                  </a:ext>
                </a:extLst>
              </p:cNvPr>
              <p:cNvSpPr/>
              <p:nvPr/>
            </p:nvSpPr>
            <p:spPr bwMode="auto">
              <a:xfrm>
                <a:off x="6199007" y="2004219"/>
                <a:ext cx="133350" cy="593725"/>
              </a:xfrm>
              <a:custGeom>
                <a:avLst/>
                <a:gdLst>
                  <a:gd name="T0" fmla="*/ 1 w 17"/>
                  <a:gd name="T1" fmla="*/ 76 h 76"/>
                  <a:gd name="T2" fmla="*/ 1 w 17"/>
                  <a:gd name="T3" fmla="*/ 76 h 76"/>
                  <a:gd name="T4" fmla="*/ 0 w 17"/>
                  <a:gd name="T5" fmla="*/ 75 h 76"/>
                  <a:gd name="T6" fmla="*/ 3 w 17"/>
                  <a:gd name="T7" fmla="*/ 2 h 76"/>
                  <a:gd name="T8" fmla="*/ 4 w 17"/>
                  <a:gd name="T9" fmla="*/ 1 h 76"/>
                  <a:gd name="T10" fmla="*/ 5 w 17"/>
                  <a:gd name="T11" fmla="*/ 1 h 76"/>
                  <a:gd name="T12" fmla="*/ 2 w 17"/>
                  <a:gd name="T13" fmla="*/ 76 h 76"/>
                  <a:gd name="T14" fmla="*/ 1 w 17"/>
                  <a:gd name="T15" fmla="*/ 76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76">
                    <a:moveTo>
                      <a:pt x="1" y="76"/>
                    </a:moveTo>
                    <a:cubicBezTo>
                      <a:pt x="1" y="76"/>
                      <a:pt x="1" y="76"/>
                      <a:pt x="1" y="76"/>
                    </a:cubicBezTo>
                    <a:cubicBezTo>
                      <a:pt x="0" y="76"/>
                      <a:pt x="0" y="75"/>
                      <a:pt x="0" y="75"/>
                    </a:cubicBezTo>
                    <a:cubicBezTo>
                      <a:pt x="0" y="74"/>
                      <a:pt x="15" y="26"/>
                      <a:pt x="3" y="2"/>
                    </a:cubicBezTo>
                    <a:cubicBezTo>
                      <a:pt x="3" y="1"/>
                      <a:pt x="3" y="1"/>
                      <a:pt x="4" y="1"/>
                    </a:cubicBezTo>
                    <a:cubicBezTo>
                      <a:pt x="4" y="0"/>
                      <a:pt x="5" y="1"/>
                      <a:pt x="5" y="1"/>
                    </a:cubicBezTo>
                    <a:cubicBezTo>
                      <a:pt x="17" y="26"/>
                      <a:pt x="2" y="74"/>
                      <a:pt x="2" y="76"/>
                    </a:cubicBezTo>
                    <a:cubicBezTo>
                      <a:pt x="2" y="76"/>
                      <a:pt x="1" y="76"/>
                      <a:pt x="1" y="76"/>
                    </a:cubicBezTo>
                    <a:close/>
                  </a:path>
                </a:pathLst>
              </a:custGeom>
              <a:solidFill>
                <a:srgbClr val="B56A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41" name="ïSḻîḋê">
                <a:extLst>
                  <a:ext uri="{FF2B5EF4-FFF2-40B4-BE49-F238E27FC236}">
                    <a16:creationId xmlns:a16="http://schemas.microsoft.com/office/drawing/2014/main" id="{3A0090C6-6C06-B8A9-CF75-F1B1D5020E2E}"/>
                  </a:ext>
                </a:extLst>
              </p:cNvPr>
              <p:cNvSpPr/>
              <p:nvPr/>
            </p:nvSpPr>
            <p:spPr bwMode="auto">
              <a:xfrm>
                <a:off x="6175194" y="1996281"/>
                <a:ext cx="374650" cy="593725"/>
              </a:xfrm>
              <a:custGeom>
                <a:avLst/>
                <a:gdLst>
                  <a:gd name="T0" fmla="*/ 47 w 48"/>
                  <a:gd name="T1" fmla="*/ 76 h 76"/>
                  <a:gd name="T2" fmla="*/ 46 w 48"/>
                  <a:gd name="T3" fmla="*/ 75 h 76"/>
                  <a:gd name="T4" fmla="*/ 13 w 48"/>
                  <a:gd name="T5" fmla="*/ 5 h 76"/>
                  <a:gd name="T6" fmla="*/ 2 w 48"/>
                  <a:gd name="T7" fmla="*/ 3 h 76"/>
                  <a:gd name="T8" fmla="*/ 1 w 48"/>
                  <a:gd name="T9" fmla="*/ 3 h 76"/>
                  <a:gd name="T10" fmla="*/ 1 w 48"/>
                  <a:gd name="T11" fmla="*/ 2 h 76"/>
                  <a:gd name="T12" fmla="*/ 14 w 48"/>
                  <a:gd name="T13" fmla="*/ 3 h 76"/>
                  <a:gd name="T14" fmla="*/ 48 w 48"/>
                  <a:gd name="T15" fmla="*/ 74 h 76"/>
                  <a:gd name="T16" fmla="*/ 47 w 48"/>
                  <a:gd name="T17" fmla="*/ 76 h 76"/>
                  <a:gd name="T18" fmla="*/ 47 w 48"/>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76">
                    <a:moveTo>
                      <a:pt x="47" y="76"/>
                    </a:moveTo>
                    <a:cubicBezTo>
                      <a:pt x="46" y="76"/>
                      <a:pt x="46" y="75"/>
                      <a:pt x="46" y="75"/>
                    </a:cubicBezTo>
                    <a:cubicBezTo>
                      <a:pt x="46" y="74"/>
                      <a:pt x="34" y="17"/>
                      <a:pt x="13" y="5"/>
                    </a:cubicBezTo>
                    <a:cubicBezTo>
                      <a:pt x="10" y="3"/>
                      <a:pt x="6" y="2"/>
                      <a:pt x="2" y="3"/>
                    </a:cubicBezTo>
                    <a:cubicBezTo>
                      <a:pt x="1" y="4"/>
                      <a:pt x="1" y="3"/>
                      <a:pt x="1" y="3"/>
                    </a:cubicBezTo>
                    <a:cubicBezTo>
                      <a:pt x="0" y="2"/>
                      <a:pt x="1" y="2"/>
                      <a:pt x="1" y="2"/>
                    </a:cubicBezTo>
                    <a:cubicBezTo>
                      <a:pt x="6" y="0"/>
                      <a:pt x="10" y="1"/>
                      <a:pt x="14" y="3"/>
                    </a:cubicBezTo>
                    <a:cubicBezTo>
                      <a:pt x="35" y="16"/>
                      <a:pt x="47" y="72"/>
                      <a:pt x="48" y="74"/>
                    </a:cubicBezTo>
                    <a:cubicBezTo>
                      <a:pt x="48" y="75"/>
                      <a:pt x="47" y="75"/>
                      <a:pt x="47" y="76"/>
                    </a:cubicBezTo>
                    <a:cubicBezTo>
                      <a:pt x="47" y="76"/>
                      <a:pt x="47" y="76"/>
                      <a:pt x="47" y="76"/>
                    </a:cubicBezTo>
                    <a:close/>
                  </a:path>
                </a:pathLst>
              </a:custGeom>
              <a:solidFill>
                <a:srgbClr val="3E2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42" name="ïṣļïḋê">
                <a:extLst>
                  <a:ext uri="{FF2B5EF4-FFF2-40B4-BE49-F238E27FC236}">
                    <a16:creationId xmlns:a16="http://schemas.microsoft.com/office/drawing/2014/main" id="{E63AB131-9B9C-9CDB-70EA-7E715F143B40}"/>
                  </a:ext>
                </a:extLst>
              </p:cNvPr>
              <p:cNvSpPr/>
              <p:nvPr/>
            </p:nvSpPr>
            <p:spPr bwMode="auto">
              <a:xfrm>
                <a:off x="5495744" y="2424906"/>
                <a:ext cx="773113" cy="765175"/>
              </a:xfrm>
              <a:custGeom>
                <a:avLst/>
                <a:gdLst>
                  <a:gd name="T0" fmla="*/ 26 w 99"/>
                  <a:gd name="T1" fmla="*/ 0 h 98"/>
                  <a:gd name="T2" fmla="*/ 1 w 99"/>
                  <a:gd name="T3" fmla="*/ 84 h 98"/>
                  <a:gd name="T4" fmla="*/ 97 w 99"/>
                  <a:gd name="T5" fmla="*/ 98 h 98"/>
                  <a:gd name="T6" fmla="*/ 97 w 99"/>
                  <a:gd name="T7" fmla="*/ 9 h 98"/>
                  <a:gd name="T8" fmla="*/ 26 w 99"/>
                  <a:gd name="T9" fmla="*/ 0 h 98"/>
                </a:gdLst>
                <a:ahLst/>
                <a:cxnLst>
                  <a:cxn ang="0">
                    <a:pos x="T0" y="T1"/>
                  </a:cxn>
                  <a:cxn ang="0">
                    <a:pos x="T2" y="T3"/>
                  </a:cxn>
                  <a:cxn ang="0">
                    <a:pos x="T4" y="T5"/>
                  </a:cxn>
                  <a:cxn ang="0">
                    <a:pos x="T6" y="T7"/>
                  </a:cxn>
                  <a:cxn ang="0">
                    <a:pos x="T8" y="T9"/>
                  </a:cxn>
                </a:cxnLst>
                <a:rect l="0" t="0" r="r" b="b"/>
                <a:pathLst>
                  <a:path w="99" h="98">
                    <a:moveTo>
                      <a:pt x="26" y="0"/>
                    </a:moveTo>
                    <a:cubicBezTo>
                      <a:pt x="26" y="0"/>
                      <a:pt x="0" y="83"/>
                      <a:pt x="1" y="84"/>
                    </a:cubicBezTo>
                    <a:cubicBezTo>
                      <a:pt x="2" y="85"/>
                      <a:pt x="95" y="98"/>
                      <a:pt x="97" y="98"/>
                    </a:cubicBezTo>
                    <a:cubicBezTo>
                      <a:pt x="99" y="98"/>
                      <a:pt x="97" y="9"/>
                      <a:pt x="97" y="9"/>
                    </a:cubicBezTo>
                    <a:lnTo>
                      <a:pt x="26" y="0"/>
                    </a:lnTo>
                    <a:close/>
                  </a:path>
                </a:pathLst>
              </a:custGeom>
              <a:solidFill>
                <a:srgbClr val="4373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43" name="iSļîḋe">
                <a:extLst>
                  <a:ext uri="{FF2B5EF4-FFF2-40B4-BE49-F238E27FC236}">
                    <a16:creationId xmlns:a16="http://schemas.microsoft.com/office/drawing/2014/main" id="{70CE3CCB-23EF-E60B-CF28-84F91878F268}"/>
                  </a:ext>
                </a:extLst>
              </p:cNvPr>
              <p:cNvSpPr/>
              <p:nvPr/>
            </p:nvSpPr>
            <p:spPr bwMode="auto">
              <a:xfrm>
                <a:off x="7978594" y="4198144"/>
                <a:ext cx="390525" cy="436562"/>
              </a:xfrm>
              <a:custGeom>
                <a:avLst/>
                <a:gdLst>
                  <a:gd name="T0" fmla="*/ 59 w 246"/>
                  <a:gd name="T1" fmla="*/ 0 h 275"/>
                  <a:gd name="T2" fmla="*/ 202 w 246"/>
                  <a:gd name="T3" fmla="*/ 24 h 275"/>
                  <a:gd name="T4" fmla="*/ 246 w 246"/>
                  <a:gd name="T5" fmla="*/ 275 h 275"/>
                  <a:gd name="T6" fmla="*/ 133 w 246"/>
                  <a:gd name="T7" fmla="*/ 275 h 275"/>
                  <a:gd name="T8" fmla="*/ 0 w 246"/>
                  <a:gd name="T9" fmla="*/ 275 h 275"/>
                  <a:gd name="T10" fmla="*/ 59 w 246"/>
                  <a:gd name="T11" fmla="*/ 0 h 275"/>
                </a:gdLst>
                <a:ahLst/>
                <a:cxnLst>
                  <a:cxn ang="0">
                    <a:pos x="T0" y="T1"/>
                  </a:cxn>
                  <a:cxn ang="0">
                    <a:pos x="T2" y="T3"/>
                  </a:cxn>
                  <a:cxn ang="0">
                    <a:pos x="T4" y="T5"/>
                  </a:cxn>
                  <a:cxn ang="0">
                    <a:pos x="T6" y="T7"/>
                  </a:cxn>
                  <a:cxn ang="0">
                    <a:pos x="T8" y="T9"/>
                  </a:cxn>
                  <a:cxn ang="0">
                    <a:pos x="T10" y="T11"/>
                  </a:cxn>
                </a:cxnLst>
                <a:rect l="0" t="0" r="r" b="b"/>
                <a:pathLst>
                  <a:path w="246" h="275">
                    <a:moveTo>
                      <a:pt x="59" y="0"/>
                    </a:moveTo>
                    <a:lnTo>
                      <a:pt x="202" y="24"/>
                    </a:lnTo>
                    <a:lnTo>
                      <a:pt x="246" y="275"/>
                    </a:lnTo>
                    <a:lnTo>
                      <a:pt x="133" y="275"/>
                    </a:lnTo>
                    <a:lnTo>
                      <a:pt x="0" y="275"/>
                    </a:lnTo>
                    <a:lnTo>
                      <a:pt x="59" y="0"/>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44" name="ïṣḷîdé">
                <a:extLst>
                  <a:ext uri="{FF2B5EF4-FFF2-40B4-BE49-F238E27FC236}">
                    <a16:creationId xmlns:a16="http://schemas.microsoft.com/office/drawing/2014/main" id="{F804CD4C-12D8-1489-72CE-1F744ED6E414}"/>
                  </a:ext>
                </a:extLst>
              </p:cNvPr>
              <p:cNvSpPr/>
              <p:nvPr/>
            </p:nvSpPr>
            <p:spPr bwMode="auto">
              <a:xfrm>
                <a:off x="6691132" y="2823369"/>
                <a:ext cx="1444625" cy="1889125"/>
              </a:xfrm>
              <a:custGeom>
                <a:avLst/>
                <a:gdLst>
                  <a:gd name="T0" fmla="*/ 38 w 185"/>
                  <a:gd name="T1" fmla="*/ 5 h 242"/>
                  <a:gd name="T2" fmla="*/ 11 w 185"/>
                  <a:gd name="T3" fmla="*/ 180 h 242"/>
                  <a:gd name="T4" fmla="*/ 173 w 185"/>
                  <a:gd name="T5" fmla="*/ 241 h 242"/>
                  <a:gd name="T6" fmla="*/ 185 w 185"/>
                  <a:gd name="T7" fmla="*/ 160 h 242"/>
                  <a:gd name="T8" fmla="*/ 129 w 185"/>
                  <a:gd name="T9" fmla="*/ 139 h 242"/>
                  <a:gd name="T10" fmla="*/ 58 w 185"/>
                  <a:gd name="T11" fmla="*/ 0 h 242"/>
                  <a:gd name="T12" fmla="*/ 38 w 185"/>
                  <a:gd name="T13" fmla="*/ 5 h 242"/>
                </a:gdLst>
                <a:ahLst/>
                <a:cxnLst>
                  <a:cxn ang="0">
                    <a:pos x="T0" y="T1"/>
                  </a:cxn>
                  <a:cxn ang="0">
                    <a:pos x="T2" y="T3"/>
                  </a:cxn>
                  <a:cxn ang="0">
                    <a:pos x="T4" y="T5"/>
                  </a:cxn>
                  <a:cxn ang="0">
                    <a:pos x="T6" y="T7"/>
                  </a:cxn>
                  <a:cxn ang="0">
                    <a:pos x="T8" y="T9"/>
                  </a:cxn>
                  <a:cxn ang="0">
                    <a:pos x="T10" y="T11"/>
                  </a:cxn>
                  <a:cxn ang="0">
                    <a:pos x="T12" y="T13"/>
                  </a:cxn>
                </a:cxnLst>
                <a:rect l="0" t="0" r="r" b="b"/>
                <a:pathLst>
                  <a:path w="185" h="242">
                    <a:moveTo>
                      <a:pt x="38" y="5"/>
                    </a:moveTo>
                    <a:cubicBezTo>
                      <a:pt x="38" y="5"/>
                      <a:pt x="0" y="135"/>
                      <a:pt x="11" y="180"/>
                    </a:cubicBezTo>
                    <a:cubicBezTo>
                      <a:pt x="21" y="225"/>
                      <a:pt x="170" y="240"/>
                      <a:pt x="173" y="241"/>
                    </a:cubicBezTo>
                    <a:cubicBezTo>
                      <a:pt x="175" y="242"/>
                      <a:pt x="185" y="164"/>
                      <a:pt x="185" y="160"/>
                    </a:cubicBezTo>
                    <a:cubicBezTo>
                      <a:pt x="185" y="156"/>
                      <a:pt x="129" y="139"/>
                      <a:pt x="129" y="139"/>
                    </a:cubicBezTo>
                    <a:cubicBezTo>
                      <a:pt x="58" y="0"/>
                      <a:pt x="58" y="0"/>
                      <a:pt x="58" y="0"/>
                    </a:cubicBezTo>
                    <a:lnTo>
                      <a:pt x="38" y="5"/>
                    </a:lnTo>
                    <a:close/>
                  </a:path>
                </a:pathLst>
              </a:custGeom>
              <a:solidFill>
                <a:srgbClr val="F4D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45" name="ïṧlíḑé">
                <a:extLst>
                  <a:ext uri="{FF2B5EF4-FFF2-40B4-BE49-F238E27FC236}">
                    <a16:creationId xmlns:a16="http://schemas.microsoft.com/office/drawing/2014/main" id="{509D6D27-F357-A7EB-AD3E-5D2CEBBDE986}"/>
                  </a:ext>
                </a:extLst>
              </p:cNvPr>
              <p:cNvSpPr/>
              <p:nvPr/>
            </p:nvSpPr>
            <p:spPr bwMode="auto">
              <a:xfrm>
                <a:off x="5894207" y="2488406"/>
                <a:ext cx="922338" cy="928687"/>
              </a:xfrm>
              <a:custGeom>
                <a:avLst/>
                <a:gdLst>
                  <a:gd name="T0" fmla="*/ 18 w 118"/>
                  <a:gd name="T1" fmla="*/ 2 h 119"/>
                  <a:gd name="T2" fmla="*/ 1 w 118"/>
                  <a:gd name="T3" fmla="*/ 118 h 119"/>
                  <a:gd name="T4" fmla="*/ 116 w 118"/>
                  <a:gd name="T5" fmla="*/ 117 h 119"/>
                  <a:gd name="T6" fmla="*/ 103 w 118"/>
                  <a:gd name="T7" fmla="*/ 0 h 119"/>
                  <a:gd name="T8" fmla="*/ 18 w 118"/>
                  <a:gd name="T9" fmla="*/ 2 h 119"/>
                </a:gdLst>
                <a:ahLst/>
                <a:cxnLst>
                  <a:cxn ang="0">
                    <a:pos x="T0" y="T1"/>
                  </a:cxn>
                  <a:cxn ang="0">
                    <a:pos x="T2" y="T3"/>
                  </a:cxn>
                  <a:cxn ang="0">
                    <a:pos x="T4" y="T5"/>
                  </a:cxn>
                  <a:cxn ang="0">
                    <a:pos x="T6" y="T7"/>
                  </a:cxn>
                  <a:cxn ang="0">
                    <a:pos x="T8" y="T9"/>
                  </a:cxn>
                </a:cxnLst>
                <a:rect l="0" t="0" r="r" b="b"/>
                <a:pathLst>
                  <a:path w="118" h="119">
                    <a:moveTo>
                      <a:pt x="18" y="2"/>
                    </a:moveTo>
                    <a:cubicBezTo>
                      <a:pt x="18" y="2"/>
                      <a:pt x="0" y="117"/>
                      <a:pt x="1" y="118"/>
                    </a:cubicBezTo>
                    <a:cubicBezTo>
                      <a:pt x="3" y="119"/>
                      <a:pt x="114" y="118"/>
                      <a:pt x="116" y="117"/>
                    </a:cubicBezTo>
                    <a:cubicBezTo>
                      <a:pt x="118" y="117"/>
                      <a:pt x="103" y="0"/>
                      <a:pt x="103" y="0"/>
                    </a:cubicBezTo>
                    <a:lnTo>
                      <a:pt x="18" y="2"/>
                    </a:lnTo>
                    <a:close/>
                  </a:path>
                </a:pathLst>
              </a:custGeom>
              <a:solidFill>
                <a:srgbClr val="D39C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46" name="îSḻiďe">
                <a:extLst>
                  <a:ext uri="{FF2B5EF4-FFF2-40B4-BE49-F238E27FC236}">
                    <a16:creationId xmlns:a16="http://schemas.microsoft.com/office/drawing/2014/main" id="{B26A869A-33F6-2354-6842-6F108D23908A}"/>
                  </a:ext>
                </a:extLst>
              </p:cNvPr>
              <p:cNvSpPr/>
              <p:nvPr/>
            </p:nvSpPr>
            <p:spPr bwMode="auto">
              <a:xfrm>
                <a:off x="5808482" y="2488406"/>
                <a:ext cx="914400" cy="928687"/>
              </a:xfrm>
              <a:custGeom>
                <a:avLst/>
                <a:gdLst>
                  <a:gd name="T0" fmla="*/ 18 w 117"/>
                  <a:gd name="T1" fmla="*/ 2 h 119"/>
                  <a:gd name="T2" fmla="*/ 1 w 117"/>
                  <a:gd name="T3" fmla="*/ 118 h 119"/>
                  <a:gd name="T4" fmla="*/ 115 w 117"/>
                  <a:gd name="T5" fmla="*/ 117 h 119"/>
                  <a:gd name="T6" fmla="*/ 102 w 117"/>
                  <a:gd name="T7" fmla="*/ 0 h 119"/>
                  <a:gd name="T8" fmla="*/ 18 w 117"/>
                  <a:gd name="T9" fmla="*/ 2 h 119"/>
                </a:gdLst>
                <a:ahLst/>
                <a:cxnLst>
                  <a:cxn ang="0">
                    <a:pos x="T0" y="T1"/>
                  </a:cxn>
                  <a:cxn ang="0">
                    <a:pos x="T2" y="T3"/>
                  </a:cxn>
                  <a:cxn ang="0">
                    <a:pos x="T4" y="T5"/>
                  </a:cxn>
                  <a:cxn ang="0">
                    <a:pos x="T6" y="T7"/>
                  </a:cxn>
                  <a:cxn ang="0">
                    <a:pos x="T8" y="T9"/>
                  </a:cxn>
                </a:cxnLst>
                <a:rect l="0" t="0" r="r" b="b"/>
                <a:pathLst>
                  <a:path w="117" h="119">
                    <a:moveTo>
                      <a:pt x="18" y="2"/>
                    </a:moveTo>
                    <a:cubicBezTo>
                      <a:pt x="18" y="2"/>
                      <a:pt x="0" y="117"/>
                      <a:pt x="1" y="118"/>
                    </a:cubicBezTo>
                    <a:cubicBezTo>
                      <a:pt x="2" y="119"/>
                      <a:pt x="113" y="118"/>
                      <a:pt x="115" y="117"/>
                    </a:cubicBezTo>
                    <a:cubicBezTo>
                      <a:pt x="117" y="117"/>
                      <a:pt x="102" y="0"/>
                      <a:pt x="102" y="0"/>
                    </a:cubicBezTo>
                    <a:lnTo>
                      <a:pt x="18" y="2"/>
                    </a:lnTo>
                    <a:close/>
                  </a:path>
                </a:pathLst>
              </a:custGeom>
              <a:solidFill>
                <a:srgbClr val="F4BF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47" name="ïṧľidè">
                <a:extLst>
                  <a:ext uri="{FF2B5EF4-FFF2-40B4-BE49-F238E27FC236}">
                    <a16:creationId xmlns:a16="http://schemas.microsoft.com/office/drawing/2014/main" id="{0E605516-9B1B-2E6C-B815-3392851BAC25}"/>
                  </a:ext>
                </a:extLst>
              </p:cNvPr>
              <p:cNvSpPr/>
              <p:nvPr/>
            </p:nvSpPr>
            <p:spPr bwMode="auto">
              <a:xfrm>
                <a:off x="5183007" y="4501356"/>
                <a:ext cx="766763" cy="382587"/>
              </a:xfrm>
              <a:custGeom>
                <a:avLst/>
                <a:gdLst>
                  <a:gd name="T0" fmla="*/ 97 w 98"/>
                  <a:gd name="T1" fmla="*/ 27 h 49"/>
                  <a:gd name="T2" fmla="*/ 97 w 98"/>
                  <a:gd name="T3" fmla="*/ 39 h 49"/>
                  <a:gd name="T4" fmla="*/ 97 w 98"/>
                  <a:gd name="T5" fmla="*/ 47 h 49"/>
                  <a:gd name="T6" fmla="*/ 59 w 98"/>
                  <a:gd name="T7" fmla="*/ 48 h 49"/>
                  <a:gd name="T8" fmla="*/ 49 w 98"/>
                  <a:gd name="T9" fmla="*/ 48 h 49"/>
                  <a:gd name="T10" fmla="*/ 1 w 98"/>
                  <a:gd name="T11" fmla="*/ 49 h 49"/>
                  <a:gd name="T12" fmla="*/ 1 w 98"/>
                  <a:gd name="T13" fmla="*/ 39 h 49"/>
                  <a:gd name="T14" fmla="*/ 1 w 98"/>
                  <a:gd name="T15" fmla="*/ 27 h 49"/>
                  <a:gd name="T16" fmla="*/ 0 w 98"/>
                  <a:gd name="T17" fmla="*/ 0 h 49"/>
                  <a:gd name="T18" fmla="*/ 49 w 98"/>
                  <a:gd name="T19" fmla="*/ 0 h 49"/>
                  <a:gd name="T20" fmla="*/ 60 w 98"/>
                  <a:gd name="T21" fmla="*/ 0 h 49"/>
                  <a:gd name="T22" fmla="*/ 97 w 98"/>
                  <a:gd name="T23" fmla="*/ 0 h 49"/>
                  <a:gd name="T24" fmla="*/ 97 w 98"/>
                  <a:gd name="T25"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49">
                    <a:moveTo>
                      <a:pt x="97" y="27"/>
                    </a:moveTo>
                    <a:cubicBezTo>
                      <a:pt x="97" y="31"/>
                      <a:pt x="97" y="35"/>
                      <a:pt x="97" y="39"/>
                    </a:cubicBezTo>
                    <a:cubicBezTo>
                      <a:pt x="97" y="44"/>
                      <a:pt x="97" y="47"/>
                      <a:pt x="97" y="47"/>
                    </a:cubicBezTo>
                    <a:cubicBezTo>
                      <a:pt x="59" y="48"/>
                      <a:pt x="59" y="48"/>
                      <a:pt x="59" y="48"/>
                    </a:cubicBezTo>
                    <a:cubicBezTo>
                      <a:pt x="49" y="48"/>
                      <a:pt x="49" y="48"/>
                      <a:pt x="49" y="48"/>
                    </a:cubicBezTo>
                    <a:cubicBezTo>
                      <a:pt x="1" y="49"/>
                      <a:pt x="1" y="49"/>
                      <a:pt x="1" y="49"/>
                    </a:cubicBezTo>
                    <a:cubicBezTo>
                      <a:pt x="1" y="39"/>
                      <a:pt x="1" y="39"/>
                      <a:pt x="1" y="39"/>
                    </a:cubicBezTo>
                    <a:cubicBezTo>
                      <a:pt x="1" y="27"/>
                      <a:pt x="1" y="27"/>
                      <a:pt x="1" y="27"/>
                    </a:cubicBezTo>
                    <a:cubicBezTo>
                      <a:pt x="0" y="0"/>
                      <a:pt x="0" y="0"/>
                      <a:pt x="0" y="0"/>
                    </a:cubicBezTo>
                    <a:cubicBezTo>
                      <a:pt x="0" y="0"/>
                      <a:pt x="24" y="0"/>
                      <a:pt x="49" y="0"/>
                    </a:cubicBezTo>
                    <a:cubicBezTo>
                      <a:pt x="52" y="0"/>
                      <a:pt x="57" y="0"/>
                      <a:pt x="60" y="0"/>
                    </a:cubicBezTo>
                    <a:cubicBezTo>
                      <a:pt x="80" y="0"/>
                      <a:pt x="94" y="0"/>
                      <a:pt x="97" y="0"/>
                    </a:cubicBezTo>
                    <a:cubicBezTo>
                      <a:pt x="98" y="0"/>
                      <a:pt x="98" y="14"/>
                      <a:pt x="97" y="27"/>
                    </a:cubicBezTo>
                    <a:close/>
                  </a:path>
                </a:pathLst>
              </a:custGeom>
              <a:solidFill>
                <a:srgbClr val="3260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48" name="í$ḻïḋê">
                <a:extLst>
                  <a:ext uri="{FF2B5EF4-FFF2-40B4-BE49-F238E27FC236}">
                    <a16:creationId xmlns:a16="http://schemas.microsoft.com/office/drawing/2014/main" id="{932CB2F7-2907-4F64-0496-4416235BE49F}"/>
                  </a:ext>
                </a:extLst>
              </p:cNvPr>
              <p:cNvSpPr/>
              <p:nvPr/>
            </p:nvSpPr>
            <p:spPr bwMode="auto">
              <a:xfrm>
                <a:off x="5105219" y="4501356"/>
                <a:ext cx="765175" cy="382587"/>
              </a:xfrm>
              <a:custGeom>
                <a:avLst/>
                <a:gdLst>
                  <a:gd name="T0" fmla="*/ 98 w 98"/>
                  <a:gd name="T1" fmla="*/ 27 h 49"/>
                  <a:gd name="T2" fmla="*/ 98 w 98"/>
                  <a:gd name="T3" fmla="*/ 39 h 49"/>
                  <a:gd name="T4" fmla="*/ 98 w 98"/>
                  <a:gd name="T5" fmla="*/ 48 h 49"/>
                  <a:gd name="T6" fmla="*/ 60 w 98"/>
                  <a:gd name="T7" fmla="*/ 48 h 49"/>
                  <a:gd name="T8" fmla="*/ 49 w 98"/>
                  <a:gd name="T9" fmla="*/ 48 h 49"/>
                  <a:gd name="T10" fmla="*/ 2 w 98"/>
                  <a:gd name="T11" fmla="*/ 49 h 49"/>
                  <a:gd name="T12" fmla="*/ 2 w 98"/>
                  <a:gd name="T13" fmla="*/ 39 h 49"/>
                  <a:gd name="T14" fmla="*/ 1 w 98"/>
                  <a:gd name="T15" fmla="*/ 27 h 49"/>
                  <a:gd name="T16" fmla="*/ 0 w 98"/>
                  <a:gd name="T17" fmla="*/ 0 h 49"/>
                  <a:gd name="T18" fmla="*/ 49 w 98"/>
                  <a:gd name="T19" fmla="*/ 0 h 49"/>
                  <a:gd name="T20" fmla="*/ 60 w 98"/>
                  <a:gd name="T21" fmla="*/ 0 h 49"/>
                  <a:gd name="T22" fmla="*/ 98 w 98"/>
                  <a:gd name="T23" fmla="*/ 0 h 49"/>
                  <a:gd name="T24" fmla="*/ 98 w 98"/>
                  <a:gd name="T25"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49">
                    <a:moveTo>
                      <a:pt x="98" y="27"/>
                    </a:moveTo>
                    <a:cubicBezTo>
                      <a:pt x="98" y="31"/>
                      <a:pt x="98" y="35"/>
                      <a:pt x="98" y="39"/>
                    </a:cubicBezTo>
                    <a:cubicBezTo>
                      <a:pt x="98" y="44"/>
                      <a:pt x="98" y="48"/>
                      <a:pt x="98" y="48"/>
                    </a:cubicBezTo>
                    <a:cubicBezTo>
                      <a:pt x="60" y="48"/>
                      <a:pt x="60" y="48"/>
                      <a:pt x="60" y="48"/>
                    </a:cubicBezTo>
                    <a:cubicBezTo>
                      <a:pt x="49" y="48"/>
                      <a:pt x="49" y="48"/>
                      <a:pt x="49" y="48"/>
                    </a:cubicBezTo>
                    <a:cubicBezTo>
                      <a:pt x="2" y="49"/>
                      <a:pt x="2" y="49"/>
                      <a:pt x="2" y="49"/>
                    </a:cubicBezTo>
                    <a:cubicBezTo>
                      <a:pt x="2" y="39"/>
                      <a:pt x="2" y="39"/>
                      <a:pt x="2" y="39"/>
                    </a:cubicBezTo>
                    <a:cubicBezTo>
                      <a:pt x="1" y="27"/>
                      <a:pt x="1" y="27"/>
                      <a:pt x="1" y="27"/>
                    </a:cubicBezTo>
                    <a:cubicBezTo>
                      <a:pt x="0" y="0"/>
                      <a:pt x="0" y="0"/>
                      <a:pt x="0" y="0"/>
                    </a:cubicBezTo>
                    <a:cubicBezTo>
                      <a:pt x="0" y="0"/>
                      <a:pt x="25" y="0"/>
                      <a:pt x="49" y="0"/>
                    </a:cubicBezTo>
                    <a:cubicBezTo>
                      <a:pt x="53" y="0"/>
                      <a:pt x="56" y="0"/>
                      <a:pt x="60" y="0"/>
                    </a:cubicBezTo>
                    <a:cubicBezTo>
                      <a:pt x="80" y="0"/>
                      <a:pt x="97" y="0"/>
                      <a:pt x="98" y="0"/>
                    </a:cubicBezTo>
                    <a:cubicBezTo>
                      <a:pt x="98" y="0"/>
                      <a:pt x="98" y="14"/>
                      <a:pt x="98" y="27"/>
                    </a:cubicBezTo>
                    <a:close/>
                  </a:path>
                </a:pathLst>
              </a:custGeom>
              <a:solidFill>
                <a:srgbClr val="4373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49" name="ïṡļïḋê">
                <a:extLst>
                  <a:ext uri="{FF2B5EF4-FFF2-40B4-BE49-F238E27FC236}">
                    <a16:creationId xmlns:a16="http://schemas.microsoft.com/office/drawing/2014/main" id="{9AD1FFE1-F517-026C-52D7-2E6E78D40E69}"/>
                  </a:ext>
                </a:extLst>
              </p:cNvPr>
              <p:cNvSpPr/>
              <p:nvPr/>
            </p:nvSpPr>
            <p:spPr bwMode="auto">
              <a:xfrm>
                <a:off x="5519557" y="4501356"/>
                <a:ext cx="85725" cy="374650"/>
              </a:xfrm>
              <a:custGeom>
                <a:avLst/>
                <a:gdLst>
                  <a:gd name="T0" fmla="*/ 11 w 11"/>
                  <a:gd name="T1" fmla="*/ 0 h 48"/>
                  <a:gd name="T2" fmla="*/ 11 w 11"/>
                  <a:gd name="T3" fmla="*/ 48 h 48"/>
                  <a:gd name="T4" fmla="*/ 0 w 11"/>
                  <a:gd name="T5" fmla="*/ 48 h 48"/>
                  <a:gd name="T6" fmla="*/ 0 w 11"/>
                  <a:gd name="T7" fmla="*/ 0 h 48"/>
                  <a:gd name="T8" fmla="*/ 11 w 11"/>
                  <a:gd name="T9" fmla="*/ 0 h 48"/>
                </a:gdLst>
                <a:ahLst/>
                <a:cxnLst>
                  <a:cxn ang="0">
                    <a:pos x="T0" y="T1"/>
                  </a:cxn>
                  <a:cxn ang="0">
                    <a:pos x="T2" y="T3"/>
                  </a:cxn>
                  <a:cxn ang="0">
                    <a:pos x="T4" y="T5"/>
                  </a:cxn>
                  <a:cxn ang="0">
                    <a:pos x="T6" y="T7"/>
                  </a:cxn>
                  <a:cxn ang="0">
                    <a:pos x="T8" y="T9"/>
                  </a:cxn>
                </a:cxnLst>
                <a:rect l="0" t="0" r="r" b="b"/>
                <a:pathLst>
                  <a:path w="11" h="48">
                    <a:moveTo>
                      <a:pt x="11" y="0"/>
                    </a:moveTo>
                    <a:cubicBezTo>
                      <a:pt x="11" y="48"/>
                      <a:pt x="11" y="48"/>
                      <a:pt x="11" y="48"/>
                    </a:cubicBezTo>
                    <a:cubicBezTo>
                      <a:pt x="0" y="48"/>
                      <a:pt x="0" y="48"/>
                      <a:pt x="0" y="48"/>
                    </a:cubicBezTo>
                    <a:cubicBezTo>
                      <a:pt x="0" y="0"/>
                      <a:pt x="0" y="0"/>
                      <a:pt x="0" y="0"/>
                    </a:cubicBezTo>
                    <a:cubicBezTo>
                      <a:pt x="4" y="0"/>
                      <a:pt x="7" y="0"/>
                      <a:pt x="11" y="0"/>
                    </a:cubicBezTo>
                    <a:close/>
                  </a:path>
                </a:pathLst>
              </a:custGeom>
              <a:solidFill>
                <a:srgbClr val="D5D6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50" name="ïśḻíḓé">
                <a:extLst>
                  <a:ext uri="{FF2B5EF4-FFF2-40B4-BE49-F238E27FC236}">
                    <a16:creationId xmlns:a16="http://schemas.microsoft.com/office/drawing/2014/main" id="{C90ED416-D068-D76D-CF98-A2EAB852AE91}"/>
                  </a:ext>
                </a:extLst>
              </p:cNvPr>
              <p:cNvSpPr/>
              <p:nvPr/>
            </p:nvSpPr>
            <p:spPr bwMode="auto">
              <a:xfrm>
                <a:off x="7456307" y="5126831"/>
                <a:ext cx="444500" cy="382587"/>
              </a:xfrm>
              <a:custGeom>
                <a:avLst/>
                <a:gdLst>
                  <a:gd name="T0" fmla="*/ 280 w 280"/>
                  <a:gd name="T1" fmla="*/ 24 h 241"/>
                  <a:gd name="T2" fmla="*/ 270 w 280"/>
                  <a:gd name="T3" fmla="*/ 167 h 241"/>
                  <a:gd name="T4" fmla="*/ 24 w 280"/>
                  <a:gd name="T5" fmla="*/ 241 h 241"/>
                  <a:gd name="T6" fmla="*/ 15 w 280"/>
                  <a:gd name="T7" fmla="*/ 128 h 241"/>
                  <a:gd name="T8" fmla="*/ 0 w 280"/>
                  <a:gd name="T9" fmla="*/ 0 h 241"/>
                  <a:gd name="T10" fmla="*/ 280 w 280"/>
                  <a:gd name="T11" fmla="*/ 24 h 241"/>
                </a:gdLst>
                <a:ahLst/>
                <a:cxnLst>
                  <a:cxn ang="0">
                    <a:pos x="T0" y="T1"/>
                  </a:cxn>
                  <a:cxn ang="0">
                    <a:pos x="T2" y="T3"/>
                  </a:cxn>
                  <a:cxn ang="0">
                    <a:pos x="T4" y="T5"/>
                  </a:cxn>
                  <a:cxn ang="0">
                    <a:pos x="T6" y="T7"/>
                  </a:cxn>
                  <a:cxn ang="0">
                    <a:pos x="T8" y="T9"/>
                  </a:cxn>
                  <a:cxn ang="0">
                    <a:pos x="T10" y="T11"/>
                  </a:cxn>
                </a:cxnLst>
                <a:rect l="0" t="0" r="r" b="b"/>
                <a:pathLst>
                  <a:path w="280" h="241">
                    <a:moveTo>
                      <a:pt x="280" y="24"/>
                    </a:moveTo>
                    <a:lnTo>
                      <a:pt x="270" y="167"/>
                    </a:lnTo>
                    <a:lnTo>
                      <a:pt x="24" y="241"/>
                    </a:lnTo>
                    <a:lnTo>
                      <a:pt x="15" y="128"/>
                    </a:lnTo>
                    <a:lnTo>
                      <a:pt x="0" y="0"/>
                    </a:lnTo>
                    <a:lnTo>
                      <a:pt x="280" y="24"/>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51" name="îṡ1ïde">
                <a:extLst>
                  <a:ext uri="{FF2B5EF4-FFF2-40B4-BE49-F238E27FC236}">
                    <a16:creationId xmlns:a16="http://schemas.microsoft.com/office/drawing/2014/main" id="{A516F9EB-0F0E-FAB8-9D2B-0D9CEDA2F23B}"/>
                  </a:ext>
                </a:extLst>
              </p:cNvPr>
              <p:cNvSpPr/>
              <p:nvPr/>
            </p:nvSpPr>
            <p:spPr bwMode="auto">
              <a:xfrm>
                <a:off x="6089469" y="2940844"/>
                <a:ext cx="444500" cy="663575"/>
              </a:xfrm>
              <a:custGeom>
                <a:avLst/>
                <a:gdLst>
                  <a:gd name="T0" fmla="*/ 1 w 57"/>
                  <a:gd name="T1" fmla="*/ 85 h 85"/>
                  <a:gd name="T2" fmla="*/ 0 w 57"/>
                  <a:gd name="T3" fmla="*/ 84 h 85"/>
                  <a:gd name="T4" fmla="*/ 0 w 57"/>
                  <a:gd name="T5" fmla="*/ 61 h 85"/>
                  <a:gd name="T6" fmla="*/ 55 w 57"/>
                  <a:gd name="T7" fmla="*/ 0 h 85"/>
                  <a:gd name="T8" fmla="*/ 56 w 57"/>
                  <a:gd name="T9" fmla="*/ 0 h 85"/>
                  <a:gd name="T10" fmla="*/ 56 w 57"/>
                  <a:gd name="T11" fmla="*/ 2 h 85"/>
                  <a:gd name="T12" fmla="*/ 2 w 57"/>
                  <a:gd name="T13" fmla="*/ 61 h 85"/>
                  <a:gd name="T14" fmla="*/ 2 w 57"/>
                  <a:gd name="T15" fmla="*/ 84 h 85"/>
                  <a:gd name="T16" fmla="*/ 1 w 57"/>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85">
                    <a:moveTo>
                      <a:pt x="1" y="85"/>
                    </a:moveTo>
                    <a:cubicBezTo>
                      <a:pt x="0" y="85"/>
                      <a:pt x="0" y="84"/>
                      <a:pt x="0" y="84"/>
                    </a:cubicBezTo>
                    <a:cubicBezTo>
                      <a:pt x="0" y="61"/>
                      <a:pt x="0" y="61"/>
                      <a:pt x="0" y="61"/>
                    </a:cubicBezTo>
                    <a:cubicBezTo>
                      <a:pt x="0" y="58"/>
                      <a:pt x="38" y="18"/>
                      <a:pt x="55" y="0"/>
                    </a:cubicBezTo>
                    <a:cubicBezTo>
                      <a:pt x="55" y="0"/>
                      <a:pt x="56" y="0"/>
                      <a:pt x="56" y="0"/>
                    </a:cubicBezTo>
                    <a:cubicBezTo>
                      <a:pt x="57" y="1"/>
                      <a:pt x="57" y="1"/>
                      <a:pt x="56" y="2"/>
                    </a:cubicBezTo>
                    <a:cubicBezTo>
                      <a:pt x="35" y="24"/>
                      <a:pt x="3" y="58"/>
                      <a:pt x="2" y="61"/>
                    </a:cubicBezTo>
                    <a:cubicBezTo>
                      <a:pt x="2" y="84"/>
                      <a:pt x="2" y="84"/>
                      <a:pt x="2" y="84"/>
                    </a:cubicBezTo>
                    <a:cubicBezTo>
                      <a:pt x="2" y="84"/>
                      <a:pt x="2" y="85"/>
                      <a:pt x="1" y="85"/>
                    </a:cubicBezTo>
                    <a:close/>
                  </a:path>
                </a:pathLst>
              </a:custGeom>
              <a:solidFill>
                <a:srgbClr val="3E2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52" name="ïş1îďé">
                <a:extLst>
                  <a:ext uri="{FF2B5EF4-FFF2-40B4-BE49-F238E27FC236}">
                    <a16:creationId xmlns:a16="http://schemas.microsoft.com/office/drawing/2014/main" id="{197AE245-C087-AF0F-7D18-69E45A3974AD}"/>
                  </a:ext>
                </a:extLst>
              </p:cNvPr>
              <p:cNvSpPr/>
              <p:nvPr/>
            </p:nvSpPr>
            <p:spPr bwMode="auto">
              <a:xfrm>
                <a:off x="5183007" y="4712494"/>
                <a:ext cx="766763" cy="93662"/>
              </a:xfrm>
              <a:custGeom>
                <a:avLst/>
                <a:gdLst>
                  <a:gd name="T0" fmla="*/ 98 w 98"/>
                  <a:gd name="T1" fmla="*/ 0 h 12"/>
                  <a:gd name="T2" fmla="*/ 97 w 98"/>
                  <a:gd name="T3" fmla="*/ 12 h 12"/>
                  <a:gd name="T4" fmla="*/ 0 w 98"/>
                  <a:gd name="T5" fmla="*/ 12 h 12"/>
                  <a:gd name="T6" fmla="*/ 0 w 98"/>
                  <a:gd name="T7" fmla="*/ 0 h 12"/>
                  <a:gd name="T8" fmla="*/ 98 w 98"/>
                  <a:gd name="T9" fmla="*/ 0 h 12"/>
                </a:gdLst>
                <a:ahLst/>
                <a:cxnLst>
                  <a:cxn ang="0">
                    <a:pos x="T0" y="T1"/>
                  </a:cxn>
                  <a:cxn ang="0">
                    <a:pos x="T2" y="T3"/>
                  </a:cxn>
                  <a:cxn ang="0">
                    <a:pos x="T4" y="T5"/>
                  </a:cxn>
                  <a:cxn ang="0">
                    <a:pos x="T6" y="T7"/>
                  </a:cxn>
                  <a:cxn ang="0">
                    <a:pos x="T8" y="T9"/>
                  </a:cxn>
                </a:cxnLst>
                <a:rect l="0" t="0" r="r" b="b"/>
                <a:pathLst>
                  <a:path w="98" h="12">
                    <a:moveTo>
                      <a:pt x="98" y="0"/>
                    </a:moveTo>
                    <a:cubicBezTo>
                      <a:pt x="97" y="4"/>
                      <a:pt x="97" y="8"/>
                      <a:pt x="97" y="12"/>
                    </a:cubicBezTo>
                    <a:cubicBezTo>
                      <a:pt x="0" y="12"/>
                      <a:pt x="0" y="12"/>
                      <a:pt x="0" y="12"/>
                    </a:cubicBezTo>
                    <a:cubicBezTo>
                      <a:pt x="0" y="0"/>
                      <a:pt x="0" y="0"/>
                      <a:pt x="0" y="0"/>
                    </a:cubicBezTo>
                    <a:lnTo>
                      <a:pt x="98" y="0"/>
                    </a:lnTo>
                    <a:close/>
                  </a:path>
                </a:pathLst>
              </a:custGeom>
              <a:solidFill>
                <a:srgbClr val="9FA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53" name="îŝľíḋê">
                <a:extLst>
                  <a:ext uri="{FF2B5EF4-FFF2-40B4-BE49-F238E27FC236}">
                    <a16:creationId xmlns:a16="http://schemas.microsoft.com/office/drawing/2014/main" id="{BD3D9C3A-AF3F-CF0D-1B8B-802A631CAC35}"/>
                  </a:ext>
                </a:extLst>
              </p:cNvPr>
              <p:cNvSpPr/>
              <p:nvPr/>
            </p:nvSpPr>
            <p:spPr bwMode="auto">
              <a:xfrm>
                <a:off x="5105219" y="4712494"/>
                <a:ext cx="765175" cy="93662"/>
              </a:xfrm>
              <a:custGeom>
                <a:avLst/>
                <a:gdLst>
                  <a:gd name="T0" fmla="*/ 98 w 98"/>
                  <a:gd name="T1" fmla="*/ 0 h 12"/>
                  <a:gd name="T2" fmla="*/ 98 w 98"/>
                  <a:gd name="T3" fmla="*/ 12 h 12"/>
                  <a:gd name="T4" fmla="*/ 0 w 98"/>
                  <a:gd name="T5" fmla="*/ 12 h 12"/>
                  <a:gd name="T6" fmla="*/ 0 w 98"/>
                  <a:gd name="T7" fmla="*/ 0 h 12"/>
                  <a:gd name="T8" fmla="*/ 98 w 98"/>
                  <a:gd name="T9" fmla="*/ 0 h 12"/>
                </a:gdLst>
                <a:ahLst/>
                <a:cxnLst>
                  <a:cxn ang="0">
                    <a:pos x="T0" y="T1"/>
                  </a:cxn>
                  <a:cxn ang="0">
                    <a:pos x="T2" y="T3"/>
                  </a:cxn>
                  <a:cxn ang="0">
                    <a:pos x="T4" y="T5"/>
                  </a:cxn>
                  <a:cxn ang="0">
                    <a:pos x="T6" y="T7"/>
                  </a:cxn>
                  <a:cxn ang="0">
                    <a:pos x="T8" y="T9"/>
                  </a:cxn>
                </a:cxnLst>
                <a:rect l="0" t="0" r="r" b="b"/>
                <a:pathLst>
                  <a:path w="98" h="12">
                    <a:moveTo>
                      <a:pt x="98" y="0"/>
                    </a:moveTo>
                    <a:cubicBezTo>
                      <a:pt x="98" y="4"/>
                      <a:pt x="98" y="8"/>
                      <a:pt x="98" y="12"/>
                    </a:cubicBezTo>
                    <a:cubicBezTo>
                      <a:pt x="0" y="12"/>
                      <a:pt x="0" y="12"/>
                      <a:pt x="0" y="12"/>
                    </a:cubicBezTo>
                    <a:cubicBezTo>
                      <a:pt x="0" y="0"/>
                      <a:pt x="0" y="0"/>
                      <a:pt x="0" y="0"/>
                    </a:cubicBezTo>
                    <a:lnTo>
                      <a:pt x="98" y="0"/>
                    </a:lnTo>
                    <a:close/>
                  </a:path>
                </a:pathLst>
              </a:custGeom>
              <a:solidFill>
                <a:srgbClr val="D5D6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54" name="îšļíḑe">
                <a:extLst>
                  <a:ext uri="{FF2B5EF4-FFF2-40B4-BE49-F238E27FC236}">
                    <a16:creationId xmlns:a16="http://schemas.microsoft.com/office/drawing/2014/main" id="{D3BE1CF1-A11A-0651-9A11-05A064515925}"/>
                  </a:ext>
                </a:extLst>
              </p:cNvPr>
              <p:cNvSpPr/>
              <p:nvPr/>
            </p:nvSpPr>
            <p:spPr bwMode="auto">
              <a:xfrm>
                <a:off x="4270194" y="4329906"/>
                <a:ext cx="944563" cy="577850"/>
              </a:xfrm>
              <a:custGeom>
                <a:avLst/>
                <a:gdLst>
                  <a:gd name="T0" fmla="*/ 121 w 121"/>
                  <a:gd name="T1" fmla="*/ 71 h 74"/>
                  <a:gd name="T2" fmla="*/ 83 w 121"/>
                  <a:gd name="T3" fmla="*/ 72 h 74"/>
                  <a:gd name="T4" fmla="*/ 66 w 121"/>
                  <a:gd name="T5" fmla="*/ 72 h 74"/>
                  <a:gd name="T6" fmla="*/ 22 w 121"/>
                  <a:gd name="T7" fmla="*/ 73 h 74"/>
                  <a:gd name="T8" fmla="*/ 11 w 121"/>
                  <a:gd name="T9" fmla="*/ 73 h 74"/>
                  <a:gd name="T10" fmla="*/ 0 w 121"/>
                  <a:gd name="T11" fmla="*/ 52 h 74"/>
                  <a:gd name="T12" fmla="*/ 0 w 121"/>
                  <a:gd name="T13" fmla="*/ 31 h 74"/>
                  <a:gd name="T14" fmla="*/ 1 w 121"/>
                  <a:gd name="T15" fmla="*/ 13 h 74"/>
                  <a:gd name="T16" fmla="*/ 3 w 121"/>
                  <a:gd name="T17" fmla="*/ 3 h 74"/>
                  <a:gd name="T18" fmla="*/ 66 w 121"/>
                  <a:gd name="T19" fmla="*/ 1 h 74"/>
                  <a:gd name="T20" fmla="*/ 83 w 121"/>
                  <a:gd name="T21" fmla="*/ 0 h 74"/>
                  <a:gd name="T22" fmla="*/ 118 w 121"/>
                  <a:gd name="T23" fmla="*/ 0 h 74"/>
                  <a:gd name="T24" fmla="*/ 120 w 121"/>
                  <a:gd name="T25" fmla="*/ 13 h 74"/>
                  <a:gd name="T26" fmla="*/ 120 w 121"/>
                  <a:gd name="T27" fmla="*/ 31 h 74"/>
                  <a:gd name="T28" fmla="*/ 121 w 121"/>
                  <a:gd name="T29" fmla="*/ 7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74">
                    <a:moveTo>
                      <a:pt x="121" y="71"/>
                    </a:moveTo>
                    <a:cubicBezTo>
                      <a:pt x="83" y="72"/>
                      <a:pt x="83" y="72"/>
                      <a:pt x="83" y="72"/>
                    </a:cubicBezTo>
                    <a:cubicBezTo>
                      <a:pt x="66" y="72"/>
                      <a:pt x="66" y="72"/>
                      <a:pt x="66" y="72"/>
                    </a:cubicBezTo>
                    <a:cubicBezTo>
                      <a:pt x="22" y="73"/>
                      <a:pt x="22" y="73"/>
                      <a:pt x="22" y="73"/>
                    </a:cubicBezTo>
                    <a:cubicBezTo>
                      <a:pt x="11" y="73"/>
                      <a:pt x="11" y="73"/>
                      <a:pt x="11" y="73"/>
                    </a:cubicBezTo>
                    <a:cubicBezTo>
                      <a:pt x="11" y="73"/>
                      <a:pt x="8" y="74"/>
                      <a:pt x="0" y="52"/>
                    </a:cubicBezTo>
                    <a:cubicBezTo>
                      <a:pt x="0" y="52"/>
                      <a:pt x="0" y="42"/>
                      <a:pt x="0" y="31"/>
                    </a:cubicBezTo>
                    <a:cubicBezTo>
                      <a:pt x="1" y="25"/>
                      <a:pt x="1" y="18"/>
                      <a:pt x="1" y="13"/>
                    </a:cubicBezTo>
                    <a:cubicBezTo>
                      <a:pt x="2" y="7"/>
                      <a:pt x="2" y="3"/>
                      <a:pt x="3" y="3"/>
                    </a:cubicBezTo>
                    <a:cubicBezTo>
                      <a:pt x="4" y="2"/>
                      <a:pt x="36" y="1"/>
                      <a:pt x="66" y="1"/>
                    </a:cubicBezTo>
                    <a:cubicBezTo>
                      <a:pt x="72" y="1"/>
                      <a:pt x="78" y="1"/>
                      <a:pt x="83" y="0"/>
                    </a:cubicBezTo>
                    <a:cubicBezTo>
                      <a:pt x="103" y="0"/>
                      <a:pt x="118" y="0"/>
                      <a:pt x="118" y="0"/>
                    </a:cubicBezTo>
                    <a:cubicBezTo>
                      <a:pt x="119" y="0"/>
                      <a:pt x="119" y="5"/>
                      <a:pt x="120" y="13"/>
                    </a:cubicBezTo>
                    <a:cubicBezTo>
                      <a:pt x="120" y="18"/>
                      <a:pt x="120" y="25"/>
                      <a:pt x="120" y="31"/>
                    </a:cubicBezTo>
                    <a:cubicBezTo>
                      <a:pt x="121" y="50"/>
                      <a:pt x="121" y="71"/>
                      <a:pt x="121" y="71"/>
                    </a:cubicBezTo>
                    <a:close/>
                  </a:path>
                </a:pathLst>
              </a:custGeom>
              <a:solidFill>
                <a:srgbClr val="D39C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55" name="iṧḷidé">
                <a:extLst>
                  <a:ext uri="{FF2B5EF4-FFF2-40B4-BE49-F238E27FC236}">
                    <a16:creationId xmlns:a16="http://schemas.microsoft.com/office/drawing/2014/main" id="{785BCFD8-06FB-47F0-A7B9-3D27318C305F}"/>
                  </a:ext>
                </a:extLst>
              </p:cNvPr>
              <p:cNvSpPr/>
              <p:nvPr/>
            </p:nvSpPr>
            <p:spPr bwMode="auto">
              <a:xfrm>
                <a:off x="4208282" y="4329906"/>
                <a:ext cx="944563" cy="577850"/>
              </a:xfrm>
              <a:custGeom>
                <a:avLst/>
                <a:gdLst>
                  <a:gd name="T0" fmla="*/ 121 w 121"/>
                  <a:gd name="T1" fmla="*/ 71 h 74"/>
                  <a:gd name="T2" fmla="*/ 84 w 121"/>
                  <a:gd name="T3" fmla="*/ 72 h 74"/>
                  <a:gd name="T4" fmla="*/ 67 w 121"/>
                  <a:gd name="T5" fmla="*/ 72 h 74"/>
                  <a:gd name="T6" fmla="*/ 22 w 121"/>
                  <a:gd name="T7" fmla="*/ 73 h 74"/>
                  <a:gd name="T8" fmla="*/ 11 w 121"/>
                  <a:gd name="T9" fmla="*/ 73 h 74"/>
                  <a:gd name="T10" fmla="*/ 0 w 121"/>
                  <a:gd name="T11" fmla="*/ 52 h 74"/>
                  <a:gd name="T12" fmla="*/ 1 w 121"/>
                  <a:gd name="T13" fmla="*/ 31 h 74"/>
                  <a:gd name="T14" fmla="*/ 2 w 121"/>
                  <a:gd name="T15" fmla="*/ 13 h 74"/>
                  <a:gd name="T16" fmla="*/ 3 w 121"/>
                  <a:gd name="T17" fmla="*/ 3 h 74"/>
                  <a:gd name="T18" fmla="*/ 67 w 121"/>
                  <a:gd name="T19" fmla="*/ 1 h 74"/>
                  <a:gd name="T20" fmla="*/ 84 w 121"/>
                  <a:gd name="T21" fmla="*/ 0 h 74"/>
                  <a:gd name="T22" fmla="*/ 119 w 121"/>
                  <a:gd name="T23" fmla="*/ 0 h 74"/>
                  <a:gd name="T24" fmla="*/ 120 w 121"/>
                  <a:gd name="T25" fmla="*/ 13 h 74"/>
                  <a:gd name="T26" fmla="*/ 121 w 121"/>
                  <a:gd name="T27" fmla="*/ 31 h 74"/>
                  <a:gd name="T28" fmla="*/ 121 w 121"/>
                  <a:gd name="T29" fmla="*/ 7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74">
                    <a:moveTo>
                      <a:pt x="121" y="71"/>
                    </a:moveTo>
                    <a:cubicBezTo>
                      <a:pt x="84" y="72"/>
                      <a:pt x="84" y="72"/>
                      <a:pt x="84" y="72"/>
                    </a:cubicBezTo>
                    <a:cubicBezTo>
                      <a:pt x="67" y="72"/>
                      <a:pt x="67" y="72"/>
                      <a:pt x="67" y="72"/>
                    </a:cubicBezTo>
                    <a:cubicBezTo>
                      <a:pt x="22" y="73"/>
                      <a:pt x="22" y="73"/>
                      <a:pt x="22" y="73"/>
                    </a:cubicBezTo>
                    <a:cubicBezTo>
                      <a:pt x="11" y="73"/>
                      <a:pt x="11" y="73"/>
                      <a:pt x="11" y="73"/>
                    </a:cubicBezTo>
                    <a:cubicBezTo>
                      <a:pt x="11" y="73"/>
                      <a:pt x="8" y="74"/>
                      <a:pt x="0" y="52"/>
                    </a:cubicBezTo>
                    <a:cubicBezTo>
                      <a:pt x="0" y="52"/>
                      <a:pt x="0" y="42"/>
                      <a:pt x="1" y="31"/>
                    </a:cubicBezTo>
                    <a:cubicBezTo>
                      <a:pt x="1" y="25"/>
                      <a:pt x="1" y="18"/>
                      <a:pt x="2" y="13"/>
                    </a:cubicBezTo>
                    <a:cubicBezTo>
                      <a:pt x="2" y="7"/>
                      <a:pt x="3" y="3"/>
                      <a:pt x="3" y="3"/>
                    </a:cubicBezTo>
                    <a:cubicBezTo>
                      <a:pt x="4" y="2"/>
                      <a:pt x="37" y="1"/>
                      <a:pt x="67" y="1"/>
                    </a:cubicBezTo>
                    <a:cubicBezTo>
                      <a:pt x="73" y="1"/>
                      <a:pt x="78" y="1"/>
                      <a:pt x="84" y="0"/>
                    </a:cubicBezTo>
                    <a:cubicBezTo>
                      <a:pt x="103" y="0"/>
                      <a:pt x="118" y="0"/>
                      <a:pt x="119" y="0"/>
                    </a:cubicBezTo>
                    <a:cubicBezTo>
                      <a:pt x="119" y="0"/>
                      <a:pt x="120" y="5"/>
                      <a:pt x="120" y="13"/>
                    </a:cubicBezTo>
                    <a:cubicBezTo>
                      <a:pt x="120" y="18"/>
                      <a:pt x="120" y="25"/>
                      <a:pt x="121" y="31"/>
                    </a:cubicBezTo>
                    <a:cubicBezTo>
                      <a:pt x="121" y="50"/>
                      <a:pt x="121" y="71"/>
                      <a:pt x="121" y="71"/>
                    </a:cubicBezTo>
                    <a:close/>
                  </a:path>
                </a:pathLst>
              </a:custGeom>
              <a:solidFill>
                <a:srgbClr val="E8B7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56" name="iṡ1ïḑé">
                <a:extLst>
                  <a:ext uri="{FF2B5EF4-FFF2-40B4-BE49-F238E27FC236}">
                    <a16:creationId xmlns:a16="http://schemas.microsoft.com/office/drawing/2014/main" id="{43BD4AF0-4F08-2FAB-7196-12B539CA3F6D}"/>
                  </a:ext>
                </a:extLst>
              </p:cNvPr>
              <p:cNvSpPr/>
              <p:nvPr/>
            </p:nvSpPr>
            <p:spPr bwMode="auto">
              <a:xfrm>
                <a:off x="7041969" y="2769394"/>
                <a:ext cx="922338" cy="2473325"/>
              </a:xfrm>
              <a:custGeom>
                <a:avLst/>
                <a:gdLst>
                  <a:gd name="T0" fmla="*/ 114 w 118"/>
                  <a:gd name="T1" fmla="*/ 316 h 317"/>
                  <a:gd name="T2" fmla="*/ 97 w 118"/>
                  <a:gd name="T3" fmla="*/ 316 h 317"/>
                  <a:gd name="T4" fmla="*/ 81 w 118"/>
                  <a:gd name="T5" fmla="*/ 317 h 317"/>
                  <a:gd name="T6" fmla="*/ 30 w 118"/>
                  <a:gd name="T7" fmla="*/ 316 h 317"/>
                  <a:gd name="T8" fmla="*/ 4 w 118"/>
                  <a:gd name="T9" fmla="*/ 182 h 317"/>
                  <a:gd name="T10" fmla="*/ 0 w 118"/>
                  <a:gd name="T11" fmla="*/ 12 h 317"/>
                  <a:gd name="T12" fmla="*/ 69 w 118"/>
                  <a:gd name="T13" fmla="*/ 3 h 317"/>
                  <a:gd name="T14" fmla="*/ 76 w 118"/>
                  <a:gd name="T15" fmla="*/ 2 h 317"/>
                  <a:gd name="T16" fmla="*/ 95 w 118"/>
                  <a:gd name="T17" fmla="*/ 0 h 317"/>
                  <a:gd name="T18" fmla="*/ 102 w 118"/>
                  <a:gd name="T19" fmla="*/ 49 h 317"/>
                  <a:gd name="T20" fmla="*/ 102 w 118"/>
                  <a:gd name="T21" fmla="*/ 170 h 317"/>
                  <a:gd name="T22" fmla="*/ 114 w 118"/>
                  <a:gd name="T23" fmla="*/ 31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 h="317">
                    <a:moveTo>
                      <a:pt x="114" y="316"/>
                    </a:moveTo>
                    <a:cubicBezTo>
                      <a:pt x="113" y="316"/>
                      <a:pt x="106" y="316"/>
                      <a:pt x="97" y="316"/>
                    </a:cubicBezTo>
                    <a:cubicBezTo>
                      <a:pt x="92" y="316"/>
                      <a:pt x="86" y="317"/>
                      <a:pt x="81" y="317"/>
                    </a:cubicBezTo>
                    <a:cubicBezTo>
                      <a:pt x="58" y="317"/>
                      <a:pt x="31" y="317"/>
                      <a:pt x="30" y="316"/>
                    </a:cubicBezTo>
                    <a:cubicBezTo>
                      <a:pt x="27" y="314"/>
                      <a:pt x="6" y="216"/>
                      <a:pt x="4" y="182"/>
                    </a:cubicBezTo>
                    <a:cubicBezTo>
                      <a:pt x="2" y="148"/>
                      <a:pt x="0" y="12"/>
                      <a:pt x="0" y="12"/>
                    </a:cubicBezTo>
                    <a:cubicBezTo>
                      <a:pt x="69" y="3"/>
                      <a:pt x="69" y="3"/>
                      <a:pt x="69" y="3"/>
                    </a:cubicBezTo>
                    <a:cubicBezTo>
                      <a:pt x="76" y="2"/>
                      <a:pt x="76" y="2"/>
                      <a:pt x="76" y="2"/>
                    </a:cubicBezTo>
                    <a:cubicBezTo>
                      <a:pt x="95" y="0"/>
                      <a:pt x="95" y="0"/>
                      <a:pt x="95" y="0"/>
                    </a:cubicBezTo>
                    <a:cubicBezTo>
                      <a:pt x="95" y="0"/>
                      <a:pt x="101" y="29"/>
                      <a:pt x="102" y="49"/>
                    </a:cubicBezTo>
                    <a:cubicBezTo>
                      <a:pt x="102" y="62"/>
                      <a:pt x="101" y="160"/>
                      <a:pt x="102" y="170"/>
                    </a:cubicBezTo>
                    <a:cubicBezTo>
                      <a:pt x="102" y="181"/>
                      <a:pt x="118" y="315"/>
                      <a:pt x="114" y="316"/>
                    </a:cubicBezTo>
                    <a:close/>
                  </a:path>
                </a:pathLst>
              </a:custGeom>
              <a:solidFill>
                <a:srgbClr val="FDE8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57" name="íṣ1ïdè">
                <a:extLst>
                  <a:ext uri="{FF2B5EF4-FFF2-40B4-BE49-F238E27FC236}">
                    <a16:creationId xmlns:a16="http://schemas.microsoft.com/office/drawing/2014/main" id="{0D83E2FA-7287-A175-414C-C27CA6495AEF}"/>
                  </a:ext>
                </a:extLst>
              </p:cNvPr>
              <p:cNvSpPr/>
              <p:nvPr/>
            </p:nvSpPr>
            <p:spPr bwMode="auto">
              <a:xfrm>
                <a:off x="7565844" y="2761456"/>
                <a:ext cx="233363" cy="2481262"/>
              </a:xfrm>
              <a:custGeom>
                <a:avLst/>
                <a:gdLst>
                  <a:gd name="T0" fmla="*/ 30 w 30"/>
                  <a:gd name="T1" fmla="*/ 317 h 318"/>
                  <a:gd name="T2" fmla="*/ 14 w 30"/>
                  <a:gd name="T3" fmla="*/ 318 h 318"/>
                  <a:gd name="T4" fmla="*/ 2 w 30"/>
                  <a:gd name="T5" fmla="*/ 158 h 318"/>
                  <a:gd name="T6" fmla="*/ 0 w 30"/>
                  <a:gd name="T7" fmla="*/ 5 h 318"/>
                  <a:gd name="T8" fmla="*/ 0 w 30"/>
                  <a:gd name="T9" fmla="*/ 0 h 318"/>
                  <a:gd name="T10" fmla="*/ 6 w 30"/>
                  <a:gd name="T11" fmla="*/ 4 h 318"/>
                  <a:gd name="T12" fmla="*/ 14 w 30"/>
                  <a:gd name="T13" fmla="*/ 9 h 318"/>
                  <a:gd name="T14" fmla="*/ 17 w 30"/>
                  <a:gd name="T15" fmla="*/ 159 h 318"/>
                  <a:gd name="T16" fmla="*/ 30 w 30"/>
                  <a:gd name="T17" fmla="*/ 31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18">
                    <a:moveTo>
                      <a:pt x="30" y="317"/>
                    </a:moveTo>
                    <a:cubicBezTo>
                      <a:pt x="25" y="317"/>
                      <a:pt x="19" y="318"/>
                      <a:pt x="14" y="318"/>
                    </a:cubicBezTo>
                    <a:cubicBezTo>
                      <a:pt x="11" y="288"/>
                      <a:pt x="2" y="173"/>
                      <a:pt x="2" y="158"/>
                    </a:cubicBezTo>
                    <a:cubicBezTo>
                      <a:pt x="3" y="143"/>
                      <a:pt x="0" y="30"/>
                      <a:pt x="0" y="5"/>
                    </a:cubicBezTo>
                    <a:cubicBezTo>
                      <a:pt x="0" y="1"/>
                      <a:pt x="0" y="0"/>
                      <a:pt x="0" y="0"/>
                    </a:cubicBezTo>
                    <a:cubicBezTo>
                      <a:pt x="6" y="4"/>
                      <a:pt x="6" y="4"/>
                      <a:pt x="6" y="4"/>
                    </a:cubicBezTo>
                    <a:cubicBezTo>
                      <a:pt x="14" y="9"/>
                      <a:pt x="14" y="9"/>
                      <a:pt x="14" y="9"/>
                    </a:cubicBezTo>
                    <a:cubicBezTo>
                      <a:pt x="14" y="9"/>
                      <a:pt x="18" y="70"/>
                      <a:pt x="17" y="159"/>
                    </a:cubicBezTo>
                    <a:cubicBezTo>
                      <a:pt x="17" y="170"/>
                      <a:pt x="27" y="290"/>
                      <a:pt x="30" y="317"/>
                    </a:cubicBezTo>
                    <a:close/>
                  </a:path>
                </a:pathLst>
              </a:custGeom>
              <a:solidFill>
                <a:srgbClr val="B56A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58" name="îṩľiḋé">
                <a:extLst>
                  <a:ext uri="{FF2B5EF4-FFF2-40B4-BE49-F238E27FC236}">
                    <a16:creationId xmlns:a16="http://schemas.microsoft.com/office/drawing/2014/main" id="{7DDD83F0-9893-D704-23BC-9AD708994434}"/>
                  </a:ext>
                </a:extLst>
              </p:cNvPr>
              <p:cNvSpPr/>
              <p:nvPr/>
            </p:nvSpPr>
            <p:spPr bwMode="auto">
              <a:xfrm>
                <a:off x="4730569" y="4329906"/>
                <a:ext cx="133350" cy="561975"/>
              </a:xfrm>
              <a:custGeom>
                <a:avLst/>
                <a:gdLst>
                  <a:gd name="T0" fmla="*/ 17 w 17"/>
                  <a:gd name="T1" fmla="*/ 0 h 72"/>
                  <a:gd name="T2" fmla="*/ 17 w 17"/>
                  <a:gd name="T3" fmla="*/ 72 h 72"/>
                  <a:gd name="T4" fmla="*/ 0 w 17"/>
                  <a:gd name="T5" fmla="*/ 72 h 72"/>
                  <a:gd name="T6" fmla="*/ 0 w 17"/>
                  <a:gd name="T7" fmla="*/ 1 h 72"/>
                  <a:gd name="T8" fmla="*/ 17 w 17"/>
                  <a:gd name="T9" fmla="*/ 0 h 72"/>
                </a:gdLst>
                <a:ahLst/>
                <a:cxnLst>
                  <a:cxn ang="0">
                    <a:pos x="T0" y="T1"/>
                  </a:cxn>
                  <a:cxn ang="0">
                    <a:pos x="T2" y="T3"/>
                  </a:cxn>
                  <a:cxn ang="0">
                    <a:pos x="T4" y="T5"/>
                  </a:cxn>
                  <a:cxn ang="0">
                    <a:pos x="T6" y="T7"/>
                  </a:cxn>
                  <a:cxn ang="0">
                    <a:pos x="T8" y="T9"/>
                  </a:cxn>
                </a:cxnLst>
                <a:rect l="0" t="0" r="r" b="b"/>
                <a:pathLst>
                  <a:path w="17" h="72">
                    <a:moveTo>
                      <a:pt x="17" y="0"/>
                    </a:moveTo>
                    <a:cubicBezTo>
                      <a:pt x="17" y="72"/>
                      <a:pt x="17" y="72"/>
                      <a:pt x="17" y="72"/>
                    </a:cubicBezTo>
                    <a:cubicBezTo>
                      <a:pt x="0" y="72"/>
                      <a:pt x="0" y="72"/>
                      <a:pt x="0" y="72"/>
                    </a:cubicBezTo>
                    <a:cubicBezTo>
                      <a:pt x="0" y="1"/>
                      <a:pt x="0" y="1"/>
                      <a:pt x="0" y="1"/>
                    </a:cubicBezTo>
                    <a:cubicBezTo>
                      <a:pt x="6" y="1"/>
                      <a:pt x="11" y="1"/>
                      <a:pt x="17" y="0"/>
                    </a:cubicBezTo>
                    <a:close/>
                  </a:path>
                </a:pathLst>
              </a:custGeom>
              <a:solidFill>
                <a:srgbClr val="B56A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59" name="íṩ1iḓê">
                <a:extLst>
                  <a:ext uri="{FF2B5EF4-FFF2-40B4-BE49-F238E27FC236}">
                    <a16:creationId xmlns:a16="http://schemas.microsoft.com/office/drawing/2014/main" id="{A5A07D89-4BD3-5487-ED1E-3EDED969A110}"/>
                  </a:ext>
                </a:extLst>
              </p:cNvPr>
              <p:cNvSpPr/>
              <p:nvPr/>
            </p:nvSpPr>
            <p:spPr bwMode="auto">
              <a:xfrm>
                <a:off x="4270194" y="4431506"/>
                <a:ext cx="936625" cy="141287"/>
              </a:xfrm>
              <a:custGeom>
                <a:avLst/>
                <a:gdLst>
                  <a:gd name="T0" fmla="*/ 120 w 120"/>
                  <a:gd name="T1" fmla="*/ 18 h 18"/>
                  <a:gd name="T2" fmla="*/ 0 w 120"/>
                  <a:gd name="T3" fmla="*/ 18 h 18"/>
                  <a:gd name="T4" fmla="*/ 2 w 120"/>
                  <a:gd name="T5" fmla="*/ 0 h 18"/>
                  <a:gd name="T6" fmla="*/ 120 w 120"/>
                  <a:gd name="T7" fmla="*/ 0 h 18"/>
                  <a:gd name="T8" fmla="*/ 120 w 120"/>
                  <a:gd name="T9" fmla="*/ 18 h 18"/>
                </a:gdLst>
                <a:ahLst/>
                <a:cxnLst>
                  <a:cxn ang="0">
                    <a:pos x="T0" y="T1"/>
                  </a:cxn>
                  <a:cxn ang="0">
                    <a:pos x="T2" y="T3"/>
                  </a:cxn>
                  <a:cxn ang="0">
                    <a:pos x="T4" y="T5"/>
                  </a:cxn>
                  <a:cxn ang="0">
                    <a:pos x="T6" y="T7"/>
                  </a:cxn>
                  <a:cxn ang="0">
                    <a:pos x="T8" y="T9"/>
                  </a:cxn>
                </a:cxnLst>
                <a:rect l="0" t="0" r="r" b="b"/>
                <a:pathLst>
                  <a:path w="120" h="18">
                    <a:moveTo>
                      <a:pt x="120" y="18"/>
                    </a:moveTo>
                    <a:cubicBezTo>
                      <a:pt x="0" y="18"/>
                      <a:pt x="0" y="18"/>
                      <a:pt x="0" y="18"/>
                    </a:cubicBezTo>
                    <a:cubicBezTo>
                      <a:pt x="1" y="12"/>
                      <a:pt x="1" y="5"/>
                      <a:pt x="2" y="0"/>
                    </a:cubicBezTo>
                    <a:cubicBezTo>
                      <a:pt x="120" y="0"/>
                      <a:pt x="120" y="0"/>
                      <a:pt x="120" y="0"/>
                    </a:cubicBezTo>
                    <a:cubicBezTo>
                      <a:pt x="120" y="5"/>
                      <a:pt x="120" y="12"/>
                      <a:pt x="120" y="18"/>
                    </a:cubicBezTo>
                    <a:close/>
                  </a:path>
                </a:pathLst>
              </a:custGeom>
              <a:solidFill>
                <a:srgbClr val="9B54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60" name="iśḻïḓè">
                <a:extLst>
                  <a:ext uri="{FF2B5EF4-FFF2-40B4-BE49-F238E27FC236}">
                    <a16:creationId xmlns:a16="http://schemas.microsoft.com/office/drawing/2014/main" id="{0D167D35-AB97-6E8E-16F5-E3C6C307A260}"/>
                  </a:ext>
                </a:extLst>
              </p:cNvPr>
              <p:cNvSpPr/>
              <p:nvPr/>
            </p:nvSpPr>
            <p:spPr bwMode="auto">
              <a:xfrm>
                <a:off x="4216219" y="4431506"/>
                <a:ext cx="936625" cy="141287"/>
              </a:xfrm>
              <a:custGeom>
                <a:avLst/>
                <a:gdLst>
                  <a:gd name="T0" fmla="*/ 120 w 120"/>
                  <a:gd name="T1" fmla="*/ 18 h 18"/>
                  <a:gd name="T2" fmla="*/ 0 w 120"/>
                  <a:gd name="T3" fmla="*/ 18 h 18"/>
                  <a:gd name="T4" fmla="*/ 1 w 120"/>
                  <a:gd name="T5" fmla="*/ 0 h 18"/>
                  <a:gd name="T6" fmla="*/ 119 w 120"/>
                  <a:gd name="T7" fmla="*/ 0 h 18"/>
                  <a:gd name="T8" fmla="*/ 120 w 120"/>
                  <a:gd name="T9" fmla="*/ 18 h 18"/>
                </a:gdLst>
                <a:ahLst/>
                <a:cxnLst>
                  <a:cxn ang="0">
                    <a:pos x="T0" y="T1"/>
                  </a:cxn>
                  <a:cxn ang="0">
                    <a:pos x="T2" y="T3"/>
                  </a:cxn>
                  <a:cxn ang="0">
                    <a:pos x="T4" y="T5"/>
                  </a:cxn>
                  <a:cxn ang="0">
                    <a:pos x="T6" y="T7"/>
                  </a:cxn>
                  <a:cxn ang="0">
                    <a:pos x="T8" y="T9"/>
                  </a:cxn>
                </a:cxnLst>
                <a:rect l="0" t="0" r="r" b="b"/>
                <a:pathLst>
                  <a:path w="120" h="18">
                    <a:moveTo>
                      <a:pt x="120" y="18"/>
                    </a:moveTo>
                    <a:cubicBezTo>
                      <a:pt x="0" y="18"/>
                      <a:pt x="0" y="18"/>
                      <a:pt x="0" y="18"/>
                    </a:cubicBezTo>
                    <a:cubicBezTo>
                      <a:pt x="0" y="12"/>
                      <a:pt x="0" y="5"/>
                      <a:pt x="1" y="0"/>
                    </a:cubicBezTo>
                    <a:cubicBezTo>
                      <a:pt x="119" y="0"/>
                      <a:pt x="119" y="0"/>
                      <a:pt x="119" y="0"/>
                    </a:cubicBezTo>
                    <a:cubicBezTo>
                      <a:pt x="119" y="5"/>
                      <a:pt x="119" y="12"/>
                      <a:pt x="120" y="18"/>
                    </a:cubicBezTo>
                    <a:close/>
                  </a:path>
                </a:pathLst>
              </a:custGeom>
              <a:solidFill>
                <a:srgbClr val="B56A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61" name="íŝḷíḍé">
                <a:extLst>
                  <a:ext uri="{FF2B5EF4-FFF2-40B4-BE49-F238E27FC236}">
                    <a16:creationId xmlns:a16="http://schemas.microsoft.com/office/drawing/2014/main" id="{48A86828-C228-BF2A-CED7-78EFC5B97F5E}"/>
                  </a:ext>
                </a:extLst>
              </p:cNvPr>
              <p:cNvSpPr/>
              <p:nvPr/>
            </p:nvSpPr>
            <p:spPr bwMode="auto">
              <a:xfrm>
                <a:off x="7557907" y="934244"/>
                <a:ext cx="663575" cy="890587"/>
              </a:xfrm>
              <a:custGeom>
                <a:avLst/>
                <a:gdLst>
                  <a:gd name="T0" fmla="*/ 27 w 85"/>
                  <a:gd name="T1" fmla="*/ 9 h 114"/>
                  <a:gd name="T2" fmla="*/ 58 w 85"/>
                  <a:gd name="T3" fmla="*/ 13 h 114"/>
                  <a:gd name="T4" fmla="*/ 67 w 85"/>
                  <a:gd name="T5" fmla="*/ 53 h 114"/>
                  <a:gd name="T6" fmla="*/ 82 w 85"/>
                  <a:gd name="T7" fmla="*/ 86 h 114"/>
                  <a:gd name="T8" fmla="*/ 51 w 85"/>
                  <a:gd name="T9" fmla="*/ 114 h 114"/>
                  <a:gd name="T10" fmla="*/ 7 w 85"/>
                  <a:gd name="T11" fmla="*/ 98 h 114"/>
                  <a:gd name="T12" fmla="*/ 1 w 85"/>
                  <a:gd name="T13" fmla="*/ 82 h 114"/>
                  <a:gd name="T14" fmla="*/ 10 w 85"/>
                  <a:gd name="T15" fmla="*/ 26 h 114"/>
                  <a:gd name="T16" fmla="*/ 27 w 85"/>
                  <a:gd name="T17" fmla="*/ 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14">
                    <a:moveTo>
                      <a:pt x="27" y="9"/>
                    </a:moveTo>
                    <a:cubicBezTo>
                      <a:pt x="27" y="9"/>
                      <a:pt x="42" y="0"/>
                      <a:pt x="58" y="13"/>
                    </a:cubicBezTo>
                    <a:cubicBezTo>
                      <a:pt x="74" y="26"/>
                      <a:pt x="67" y="53"/>
                      <a:pt x="67" y="53"/>
                    </a:cubicBezTo>
                    <a:cubicBezTo>
                      <a:pt x="67" y="53"/>
                      <a:pt x="85" y="63"/>
                      <a:pt x="82" y="86"/>
                    </a:cubicBezTo>
                    <a:cubicBezTo>
                      <a:pt x="79" y="110"/>
                      <a:pt x="51" y="114"/>
                      <a:pt x="51" y="114"/>
                    </a:cubicBezTo>
                    <a:cubicBezTo>
                      <a:pt x="7" y="98"/>
                      <a:pt x="7" y="98"/>
                      <a:pt x="7" y="98"/>
                    </a:cubicBezTo>
                    <a:cubicBezTo>
                      <a:pt x="7" y="98"/>
                      <a:pt x="0" y="83"/>
                      <a:pt x="1" y="82"/>
                    </a:cubicBezTo>
                    <a:cubicBezTo>
                      <a:pt x="1" y="82"/>
                      <a:pt x="10" y="26"/>
                      <a:pt x="10" y="26"/>
                    </a:cubicBezTo>
                    <a:lnTo>
                      <a:pt x="27"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62" name="íṧlïdé">
                <a:extLst>
                  <a:ext uri="{FF2B5EF4-FFF2-40B4-BE49-F238E27FC236}">
                    <a16:creationId xmlns:a16="http://schemas.microsoft.com/office/drawing/2014/main" id="{47519270-E4BF-5860-1C7E-817DACCD3F2A}"/>
                  </a:ext>
                </a:extLst>
              </p:cNvPr>
              <p:cNvSpPr/>
              <p:nvPr/>
            </p:nvSpPr>
            <p:spPr bwMode="auto">
              <a:xfrm>
                <a:off x="6456182" y="2815431"/>
                <a:ext cx="633413" cy="179387"/>
              </a:xfrm>
              <a:custGeom>
                <a:avLst/>
                <a:gdLst>
                  <a:gd name="T0" fmla="*/ 77 w 81"/>
                  <a:gd name="T1" fmla="*/ 23 h 23"/>
                  <a:gd name="T2" fmla="*/ 4 w 81"/>
                  <a:gd name="T3" fmla="*/ 23 h 23"/>
                  <a:gd name="T4" fmla="*/ 0 w 81"/>
                  <a:gd name="T5" fmla="*/ 19 h 23"/>
                  <a:gd name="T6" fmla="*/ 0 w 81"/>
                  <a:gd name="T7" fmla="*/ 4 h 23"/>
                  <a:gd name="T8" fmla="*/ 4 w 81"/>
                  <a:gd name="T9" fmla="*/ 0 h 23"/>
                  <a:gd name="T10" fmla="*/ 77 w 81"/>
                  <a:gd name="T11" fmla="*/ 0 h 23"/>
                  <a:gd name="T12" fmla="*/ 81 w 81"/>
                  <a:gd name="T13" fmla="*/ 4 h 23"/>
                  <a:gd name="T14" fmla="*/ 81 w 81"/>
                  <a:gd name="T15" fmla="*/ 19 h 23"/>
                  <a:gd name="T16" fmla="*/ 77 w 81"/>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3">
                    <a:moveTo>
                      <a:pt x="77" y="23"/>
                    </a:moveTo>
                    <a:cubicBezTo>
                      <a:pt x="4" y="23"/>
                      <a:pt x="4" y="23"/>
                      <a:pt x="4" y="23"/>
                    </a:cubicBezTo>
                    <a:cubicBezTo>
                      <a:pt x="2" y="23"/>
                      <a:pt x="0" y="21"/>
                      <a:pt x="0" y="19"/>
                    </a:cubicBezTo>
                    <a:cubicBezTo>
                      <a:pt x="0" y="4"/>
                      <a:pt x="0" y="4"/>
                      <a:pt x="0" y="4"/>
                    </a:cubicBezTo>
                    <a:cubicBezTo>
                      <a:pt x="0" y="2"/>
                      <a:pt x="2" y="0"/>
                      <a:pt x="4" y="0"/>
                    </a:cubicBezTo>
                    <a:cubicBezTo>
                      <a:pt x="77" y="0"/>
                      <a:pt x="77" y="0"/>
                      <a:pt x="77" y="0"/>
                    </a:cubicBezTo>
                    <a:cubicBezTo>
                      <a:pt x="80" y="0"/>
                      <a:pt x="81" y="2"/>
                      <a:pt x="81" y="4"/>
                    </a:cubicBezTo>
                    <a:cubicBezTo>
                      <a:pt x="81" y="19"/>
                      <a:pt x="81" y="19"/>
                      <a:pt x="81" y="19"/>
                    </a:cubicBezTo>
                    <a:cubicBezTo>
                      <a:pt x="81" y="21"/>
                      <a:pt x="80" y="23"/>
                      <a:pt x="77" y="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63" name="ïṧḷíḓe">
                <a:extLst>
                  <a:ext uri="{FF2B5EF4-FFF2-40B4-BE49-F238E27FC236}">
                    <a16:creationId xmlns:a16="http://schemas.microsoft.com/office/drawing/2014/main" id="{169CFA87-FBEF-1B6C-9BC6-9CA1E02A733D}"/>
                  </a:ext>
                </a:extLst>
              </p:cNvPr>
              <p:cNvSpPr/>
              <p:nvPr/>
            </p:nvSpPr>
            <p:spPr bwMode="auto">
              <a:xfrm>
                <a:off x="6753044" y="5250656"/>
                <a:ext cx="1179513" cy="663575"/>
              </a:xfrm>
              <a:custGeom>
                <a:avLst/>
                <a:gdLst>
                  <a:gd name="T0" fmla="*/ 141 w 151"/>
                  <a:gd name="T1" fmla="*/ 76 h 85"/>
                  <a:gd name="T2" fmla="*/ 149 w 151"/>
                  <a:gd name="T3" fmla="*/ 68 h 85"/>
                  <a:gd name="T4" fmla="*/ 148 w 151"/>
                  <a:gd name="T5" fmla="*/ 13 h 85"/>
                  <a:gd name="T6" fmla="*/ 104 w 151"/>
                  <a:gd name="T7" fmla="*/ 23 h 85"/>
                  <a:gd name="T8" fmla="*/ 86 w 151"/>
                  <a:gd name="T9" fmla="*/ 4 h 85"/>
                  <a:gd name="T10" fmla="*/ 53 w 151"/>
                  <a:gd name="T11" fmla="*/ 29 h 85"/>
                  <a:gd name="T12" fmla="*/ 46 w 151"/>
                  <a:gd name="T13" fmla="*/ 33 h 85"/>
                  <a:gd name="T14" fmla="*/ 1 w 151"/>
                  <a:gd name="T15" fmla="*/ 63 h 85"/>
                  <a:gd name="T16" fmla="*/ 13 w 151"/>
                  <a:gd name="T17" fmla="*/ 82 h 85"/>
                  <a:gd name="T18" fmla="*/ 141 w 151"/>
                  <a:gd name="T19" fmla="*/ 7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85">
                    <a:moveTo>
                      <a:pt x="141" y="76"/>
                    </a:moveTo>
                    <a:cubicBezTo>
                      <a:pt x="145" y="76"/>
                      <a:pt x="149" y="72"/>
                      <a:pt x="149" y="68"/>
                    </a:cubicBezTo>
                    <a:cubicBezTo>
                      <a:pt x="149" y="51"/>
                      <a:pt x="151" y="13"/>
                      <a:pt x="148" y="13"/>
                    </a:cubicBezTo>
                    <a:cubicBezTo>
                      <a:pt x="144" y="13"/>
                      <a:pt x="104" y="23"/>
                      <a:pt x="104" y="23"/>
                    </a:cubicBezTo>
                    <a:cubicBezTo>
                      <a:pt x="104" y="23"/>
                      <a:pt x="103" y="0"/>
                      <a:pt x="86" y="4"/>
                    </a:cubicBezTo>
                    <a:cubicBezTo>
                      <a:pt x="74" y="7"/>
                      <a:pt x="59" y="22"/>
                      <a:pt x="53" y="29"/>
                    </a:cubicBezTo>
                    <a:cubicBezTo>
                      <a:pt x="51" y="31"/>
                      <a:pt x="48" y="33"/>
                      <a:pt x="46" y="33"/>
                    </a:cubicBezTo>
                    <a:cubicBezTo>
                      <a:pt x="34" y="36"/>
                      <a:pt x="1" y="46"/>
                      <a:pt x="1" y="63"/>
                    </a:cubicBezTo>
                    <a:cubicBezTo>
                      <a:pt x="0" y="85"/>
                      <a:pt x="9" y="82"/>
                      <a:pt x="13" y="82"/>
                    </a:cubicBezTo>
                    <a:cubicBezTo>
                      <a:pt x="16" y="82"/>
                      <a:pt x="114" y="77"/>
                      <a:pt x="141" y="76"/>
                    </a:cubicBezTo>
                    <a:close/>
                  </a:path>
                </a:pathLst>
              </a:custGeom>
              <a:solidFill>
                <a:srgbClr val="2D2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64" name="ïsļíḓé">
                <a:extLst>
                  <a:ext uri="{FF2B5EF4-FFF2-40B4-BE49-F238E27FC236}">
                    <a16:creationId xmlns:a16="http://schemas.microsoft.com/office/drawing/2014/main" id="{18C680F1-C603-6E67-6B39-D8536A515E85}"/>
                  </a:ext>
                </a:extLst>
              </p:cNvPr>
              <p:cNvSpPr/>
              <p:nvPr/>
            </p:nvSpPr>
            <p:spPr bwMode="auto">
              <a:xfrm>
                <a:off x="8080194" y="4182269"/>
                <a:ext cx="617538" cy="1209675"/>
              </a:xfrm>
              <a:custGeom>
                <a:avLst/>
                <a:gdLst>
                  <a:gd name="T0" fmla="*/ 79 w 79"/>
                  <a:gd name="T1" fmla="*/ 14 h 155"/>
                  <a:gd name="T2" fmla="*/ 71 w 79"/>
                  <a:gd name="T3" fmla="*/ 6 h 155"/>
                  <a:gd name="T4" fmla="*/ 16 w 79"/>
                  <a:gd name="T5" fmla="*/ 3 h 155"/>
                  <a:gd name="T6" fmla="*/ 23 w 79"/>
                  <a:gd name="T7" fmla="*/ 48 h 155"/>
                  <a:gd name="T8" fmla="*/ 3 w 79"/>
                  <a:gd name="T9" fmla="*/ 64 h 155"/>
                  <a:gd name="T10" fmla="*/ 25 w 79"/>
                  <a:gd name="T11" fmla="*/ 99 h 155"/>
                  <a:gd name="T12" fmla="*/ 29 w 79"/>
                  <a:gd name="T13" fmla="*/ 106 h 155"/>
                  <a:gd name="T14" fmla="*/ 56 w 79"/>
                  <a:gd name="T15" fmla="*/ 153 h 155"/>
                  <a:gd name="T16" fmla="*/ 75 w 79"/>
                  <a:gd name="T17" fmla="*/ 143 h 155"/>
                  <a:gd name="T18" fmla="*/ 79 w 79"/>
                  <a:gd name="T19" fmla="*/ 1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155">
                    <a:moveTo>
                      <a:pt x="79" y="14"/>
                    </a:moveTo>
                    <a:cubicBezTo>
                      <a:pt x="79" y="10"/>
                      <a:pt x="76" y="6"/>
                      <a:pt x="71" y="6"/>
                    </a:cubicBezTo>
                    <a:cubicBezTo>
                      <a:pt x="54" y="5"/>
                      <a:pt x="16" y="0"/>
                      <a:pt x="16" y="3"/>
                    </a:cubicBezTo>
                    <a:cubicBezTo>
                      <a:pt x="16" y="7"/>
                      <a:pt x="23" y="48"/>
                      <a:pt x="23" y="48"/>
                    </a:cubicBezTo>
                    <a:cubicBezTo>
                      <a:pt x="23" y="48"/>
                      <a:pt x="0" y="47"/>
                      <a:pt x="3" y="64"/>
                    </a:cubicBezTo>
                    <a:cubicBezTo>
                      <a:pt x="5" y="76"/>
                      <a:pt x="19" y="92"/>
                      <a:pt x="25" y="99"/>
                    </a:cubicBezTo>
                    <a:cubicBezTo>
                      <a:pt x="27" y="101"/>
                      <a:pt x="29" y="104"/>
                      <a:pt x="29" y="106"/>
                    </a:cubicBezTo>
                    <a:cubicBezTo>
                      <a:pt x="31" y="118"/>
                      <a:pt x="38" y="151"/>
                      <a:pt x="56" y="153"/>
                    </a:cubicBezTo>
                    <a:cubicBezTo>
                      <a:pt x="77" y="155"/>
                      <a:pt x="75" y="147"/>
                      <a:pt x="75" y="143"/>
                    </a:cubicBezTo>
                    <a:cubicBezTo>
                      <a:pt x="76" y="139"/>
                      <a:pt x="78" y="42"/>
                      <a:pt x="79" y="14"/>
                    </a:cubicBezTo>
                    <a:close/>
                  </a:path>
                </a:pathLst>
              </a:custGeom>
              <a:solidFill>
                <a:srgbClr val="2D2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65" name="îşļiḓè">
                <a:extLst>
                  <a:ext uri="{FF2B5EF4-FFF2-40B4-BE49-F238E27FC236}">
                    <a16:creationId xmlns:a16="http://schemas.microsoft.com/office/drawing/2014/main" id="{05D61B60-315F-45DE-7A73-EA30B114A9E8}"/>
                  </a:ext>
                </a:extLst>
              </p:cNvPr>
              <p:cNvSpPr/>
              <p:nvPr/>
            </p:nvSpPr>
            <p:spPr bwMode="auto">
              <a:xfrm>
                <a:off x="6916557" y="1543844"/>
                <a:ext cx="1093788" cy="1365250"/>
              </a:xfrm>
              <a:custGeom>
                <a:avLst/>
                <a:gdLst>
                  <a:gd name="T0" fmla="*/ 0 w 140"/>
                  <a:gd name="T1" fmla="*/ 161 h 175"/>
                  <a:gd name="T2" fmla="*/ 26 w 140"/>
                  <a:gd name="T3" fmla="*/ 41 h 175"/>
                  <a:gd name="T4" fmla="*/ 65 w 140"/>
                  <a:gd name="T5" fmla="*/ 7 h 175"/>
                  <a:gd name="T6" fmla="*/ 120 w 140"/>
                  <a:gd name="T7" fmla="*/ 12 h 175"/>
                  <a:gd name="T8" fmla="*/ 118 w 140"/>
                  <a:gd name="T9" fmla="*/ 171 h 175"/>
                  <a:gd name="T10" fmla="*/ 0 w 140"/>
                  <a:gd name="T11" fmla="*/ 161 h 175"/>
                </a:gdLst>
                <a:ahLst/>
                <a:cxnLst>
                  <a:cxn ang="0">
                    <a:pos x="T0" y="T1"/>
                  </a:cxn>
                  <a:cxn ang="0">
                    <a:pos x="T2" y="T3"/>
                  </a:cxn>
                  <a:cxn ang="0">
                    <a:pos x="T4" y="T5"/>
                  </a:cxn>
                  <a:cxn ang="0">
                    <a:pos x="T6" y="T7"/>
                  </a:cxn>
                  <a:cxn ang="0">
                    <a:pos x="T8" y="T9"/>
                  </a:cxn>
                  <a:cxn ang="0">
                    <a:pos x="T10" y="T11"/>
                  </a:cxn>
                </a:cxnLst>
                <a:rect l="0" t="0" r="r" b="b"/>
                <a:pathLst>
                  <a:path w="140" h="175">
                    <a:moveTo>
                      <a:pt x="0" y="161"/>
                    </a:moveTo>
                    <a:cubicBezTo>
                      <a:pt x="0" y="161"/>
                      <a:pt x="11" y="75"/>
                      <a:pt x="26" y="41"/>
                    </a:cubicBezTo>
                    <a:cubicBezTo>
                      <a:pt x="40" y="8"/>
                      <a:pt x="59" y="8"/>
                      <a:pt x="65" y="7"/>
                    </a:cubicBezTo>
                    <a:cubicBezTo>
                      <a:pt x="71" y="7"/>
                      <a:pt x="100" y="0"/>
                      <a:pt x="120" y="12"/>
                    </a:cubicBezTo>
                    <a:cubicBezTo>
                      <a:pt x="140" y="25"/>
                      <a:pt x="124" y="168"/>
                      <a:pt x="118" y="171"/>
                    </a:cubicBezTo>
                    <a:cubicBezTo>
                      <a:pt x="112" y="175"/>
                      <a:pt x="0" y="161"/>
                      <a:pt x="0" y="161"/>
                    </a:cubicBezTo>
                    <a:close/>
                  </a:path>
                </a:pathLst>
              </a:custGeom>
              <a:solidFill>
                <a:srgbClr val="B0A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66" name="ïṥḻîḑè">
                <a:extLst>
                  <a:ext uri="{FF2B5EF4-FFF2-40B4-BE49-F238E27FC236}">
                    <a16:creationId xmlns:a16="http://schemas.microsoft.com/office/drawing/2014/main" id="{DD996D7F-70A6-7F2F-048C-B591E3373292}"/>
                  </a:ext>
                </a:extLst>
              </p:cNvPr>
              <p:cNvSpPr/>
              <p:nvPr/>
            </p:nvSpPr>
            <p:spPr bwMode="auto">
              <a:xfrm>
                <a:off x="6854644" y="1637506"/>
                <a:ext cx="438150" cy="787400"/>
              </a:xfrm>
              <a:custGeom>
                <a:avLst/>
                <a:gdLst>
                  <a:gd name="T0" fmla="*/ 56 w 56"/>
                  <a:gd name="T1" fmla="*/ 0 h 101"/>
                  <a:gd name="T2" fmla="*/ 30 w 56"/>
                  <a:gd name="T3" fmla="*/ 18 h 101"/>
                  <a:gd name="T4" fmla="*/ 0 w 56"/>
                  <a:gd name="T5" fmla="*/ 30 h 101"/>
                  <a:gd name="T6" fmla="*/ 18 w 56"/>
                  <a:gd name="T7" fmla="*/ 101 h 101"/>
                  <a:gd name="T8" fmla="*/ 56 w 56"/>
                  <a:gd name="T9" fmla="*/ 0 h 101"/>
                </a:gdLst>
                <a:ahLst/>
                <a:cxnLst>
                  <a:cxn ang="0">
                    <a:pos x="T0" y="T1"/>
                  </a:cxn>
                  <a:cxn ang="0">
                    <a:pos x="T2" y="T3"/>
                  </a:cxn>
                  <a:cxn ang="0">
                    <a:pos x="T4" y="T5"/>
                  </a:cxn>
                  <a:cxn ang="0">
                    <a:pos x="T6" y="T7"/>
                  </a:cxn>
                  <a:cxn ang="0">
                    <a:pos x="T8" y="T9"/>
                  </a:cxn>
                </a:cxnLst>
                <a:rect l="0" t="0" r="r" b="b"/>
                <a:pathLst>
                  <a:path w="56" h="101">
                    <a:moveTo>
                      <a:pt x="56" y="0"/>
                    </a:moveTo>
                    <a:cubicBezTo>
                      <a:pt x="56" y="0"/>
                      <a:pt x="40" y="10"/>
                      <a:pt x="30" y="18"/>
                    </a:cubicBezTo>
                    <a:cubicBezTo>
                      <a:pt x="24" y="23"/>
                      <a:pt x="0" y="30"/>
                      <a:pt x="0" y="30"/>
                    </a:cubicBezTo>
                    <a:cubicBezTo>
                      <a:pt x="18" y="101"/>
                      <a:pt x="18" y="101"/>
                      <a:pt x="18" y="101"/>
                    </a:cubicBezTo>
                    <a:lnTo>
                      <a:pt x="56" y="0"/>
                    </a:lnTo>
                    <a:close/>
                  </a:path>
                </a:pathLst>
              </a:custGeom>
              <a:solidFill>
                <a:srgbClr val="B0A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67" name="íṡḻïḑè">
                <a:extLst>
                  <a:ext uri="{FF2B5EF4-FFF2-40B4-BE49-F238E27FC236}">
                    <a16:creationId xmlns:a16="http://schemas.microsoft.com/office/drawing/2014/main" id="{6DF1C8AD-0AD8-F746-07E3-B53FF1580329}"/>
                  </a:ext>
                </a:extLst>
              </p:cNvPr>
              <p:cNvSpPr/>
              <p:nvPr/>
            </p:nvSpPr>
            <p:spPr bwMode="auto">
              <a:xfrm>
                <a:off x="7400744" y="1450181"/>
                <a:ext cx="242888" cy="211137"/>
              </a:xfrm>
              <a:custGeom>
                <a:avLst/>
                <a:gdLst>
                  <a:gd name="T0" fmla="*/ 31 w 31"/>
                  <a:gd name="T1" fmla="*/ 0 h 27"/>
                  <a:gd name="T2" fmla="*/ 30 w 31"/>
                  <a:gd name="T3" fmla="*/ 20 h 27"/>
                  <a:gd name="T4" fmla="*/ 13 w 31"/>
                  <a:gd name="T5" fmla="*/ 26 h 27"/>
                  <a:gd name="T6" fmla="*/ 0 w 31"/>
                  <a:gd name="T7" fmla="*/ 25 h 27"/>
                  <a:gd name="T8" fmla="*/ 2 w 31"/>
                  <a:gd name="T9" fmla="*/ 15 h 27"/>
                  <a:gd name="T10" fmla="*/ 3 w 31"/>
                  <a:gd name="T11" fmla="*/ 5 h 27"/>
                  <a:gd name="T12" fmla="*/ 27 w 31"/>
                  <a:gd name="T13" fmla="*/ 1 h 27"/>
                  <a:gd name="T14" fmla="*/ 31 w 31"/>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7">
                    <a:moveTo>
                      <a:pt x="31" y="0"/>
                    </a:moveTo>
                    <a:cubicBezTo>
                      <a:pt x="30" y="20"/>
                      <a:pt x="30" y="20"/>
                      <a:pt x="30" y="20"/>
                    </a:cubicBezTo>
                    <a:cubicBezTo>
                      <a:pt x="30" y="20"/>
                      <a:pt x="26" y="25"/>
                      <a:pt x="13" y="26"/>
                    </a:cubicBezTo>
                    <a:cubicBezTo>
                      <a:pt x="3" y="27"/>
                      <a:pt x="0" y="25"/>
                      <a:pt x="0" y="25"/>
                    </a:cubicBezTo>
                    <a:cubicBezTo>
                      <a:pt x="2" y="15"/>
                      <a:pt x="2" y="15"/>
                      <a:pt x="2" y="15"/>
                    </a:cubicBezTo>
                    <a:cubicBezTo>
                      <a:pt x="3" y="5"/>
                      <a:pt x="3" y="5"/>
                      <a:pt x="3" y="5"/>
                    </a:cubicBezTo>
                    <a:cubicBezTo>
                      <a:pt x="27" y="1"/>
                      <a:pt x="27" y="1"/>
                      <a:pt x="27" y="1"/>
                    </a:cubicBezTo>
                    <a:lnTo>
                      <a:pt x="31" y="0"/>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68" name="íṥľîḍe">
                <a:extLst>
                  <a:ext uri="{FF2B5EF4-FFF2-40B4-BE49-F238E27FC236}">
                    <a16:creationId xmlns:a16="http://schemas.microsoft.com/office/drawing/2014/main" id="{3F2E99DF-D2DD-37E9-1210-0F3C4047EE24}"/>
                  </a:ext>
                </a:extLst>
              </p:cNvPr>
              <p:cNvSpPr/>
              <p:nvPr/>
            </p:nvSpPr>
            <p:spPr bwMode="auto">
              <a:xfrm>
                <a:off x="7416619" y="1458119"/>
                <a:ext cx="195263" cy="115887"/>
              </a:xfrm>
              <a:custGeom>
                <a:avLst/>
                <a:gdLst>
                  <a:gd name="T0" fmla="*/ 25 w 25"/>
                  <a:gd name="T1" fmla="*/ 0 h 15"/>
                  <a:gd name="T2" fmla="*/ 24 w 25"/>
                  <a:gd name="T3" fmla="*/ 2 h 15"/>
                  <a:gd name="T4" fmla="*/ 0 w 25"/>
                  <a:gd name="T5" fmla="*/ 15 h 15"/>
                  <a:gd name="T6" fmla="*/ 1 w 25"/>
                  <a:gd name="T7" fmla="*/ 5 h 15"/>
                  <a:gd name="T8" fmla="*/ 25 w 25"/>
                  <a:gd name="T9" fmla="*/ 0 h 15"/>
                </a:gdLst>
                <a:ahLst/>
                <a:cxnLst>
                  <a:cxn ang="0">
                    <a:pos x="T0" y="T1"/>
                  </a:cxn>
                  <a:cxn ang="0">
                    <a:pos x="T2" y="T3"/>
                  </a:cxn>
                  <a:cxn ang="0">
                    <a:pos x="T4" y="T5"/>
                  </a:cxn>
                  <a:cxn ang="0">
                    <a:pos x="T6" y="T7"/>
                  </a:cxn>
                  <a:cxn ang="0">
                    <a:pos x="T8" y="T9"/>
                  </a:cxn>
                </a:cxnLst>
                <a:rect l="0" t="0" r="r" b="b"/>
                <a:pathLst>
                  <a:path w="25" h="15">
                    <a:moveTo>
                      <a:pt x="25" y="0"/>
                    </a:moveTo>
                    <a:cubicBezTo>
                      <a:pt x="25" y="1"/>
                      <a:pt x="24" y="1"/>
                      <a:pt x="24" y="2"/>
                    </a:cubicBezTo>
                    <a:cubicBezTo>
                      <a:pt x="19" y="13"/>
                      <a:pt x="5" y="15"/>
                      <a:pt x="0" y="15"/>
                    </a:cubicBezTo>
                    <a:cubicBezTo>
                      <a:pt x="1" y="5"/>
                      <a:pt x="1" y="5"/>
                      <a:pt x="1" y="5"/>
                    </a:cubicBez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69" name="iṧļïdé">
                <a:extLst>
                  <a:ext uri="{FF2B5EF4-FFF2-40B4-BE49-F238E27FC236}">
                    <a16:creationId xmlns:a16="http://schemas.microsoft.com/office/drawing/2014/main" id="{CDBA9419-FA00-C924-C354-6C4AE3B36A94}"/>
                  </a:ext>
                </a:extLst>
              </p:cNvPr>
              <p:cNvSpPr/>
              <p:nvPr/>
            </p:nvSpPr>
            <p:spPr bwMode="auto">
              <a:xfrm>
                <a:off x="7300732" y="912019"/>
                <a:ext cx="482600" cy="647700"/>
              </a:xfrm>
              <a:custGeom>
                <a:avLst/>
                <a:gdLst>
                  <a:gd name="T0" fmla="*/ 13 w 62"/>
                  <a:gd name="T1" fmla="*/ 24 h 83"/>
                  <a:gd name="T2" fmla="*/ 5 w 62"/>
                  <a:gd name="T3" fmla="*/ 67 h 83"/>
                  <a:gd name="T4" fmla="*/ 31 w 62"/>
                  <a:gd name="T5" fmla="*/ 77 h 83"/>
                  <a:gd name="T6" fmla="*/ 44 w 62"/>
                  <a:gd name="T7" fmla="*/ 69 h 83"/>
                  <a:gd name="T8" fmla="*/ 57 w 62"/>
                  <a:gd name="T9" fmla="*/ 65 h 83"/>
                  <a:gd name="T10" fmla="*/ 54 w 62"/>
                  <a:gd name="T11" fmla="*/ 47 h 83"/>
                  <a:gd name="T12" fmla="*/ 45 w 62"/>
                  <a:gd name="T13" fmla="*/ 48 h 83"/>
                  <a:gd name="T14" fmla="*/ 49 w 62"/>
                  <a:gd name="T15" fmla="*/ 40 h 83"/>
                  <a:gd name="T16" fmla="*/ 13 w 62"/>
                  <a:gd name="T17" fmla="*/ 2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83">
                    <a:moveTo>
                      <a:pt x="13" y="24"/>
                    </a:moveTo>
                    <a:cubicBezTo>
                      <a:pt x="13" y="24"/>
                      <a:pt x="0" y="52"/>
                      <a:pt x="5" y="67"/>
                    </a:cubicBezTo>
                    <a:cubicBezTo>
                      <a:pt x="9" y="83"/>
                      <a:pt x="23" y="80"/>
                      <a:pt x="31" y="77"/>
                    </a:cubicBezTo>
                    <a:cubicBezTo>
                      <a:pt x="40" y="74"/>
                      <a:pt x="44" y="69"/>
                      <a:pt x="44" y="69"/>
                    </a:cubicBezTo>
                    <a:cubicBezTo>
                      <a:pt x="44" y="69"/>
                      <a:pt x="52" y="72"/>
                      <a:pt x="57" y="65"/>
                    </a:cubicBezTo>
                    <a:cubicBezTo>
                      <a:pt x="62" y="57"/>
                      <a:pt x="59" y="49"/>
                      <a:pt x="54" y="47"/>
                    </a:cubicBezTo>
                    <a:cubicBezTo>
                      <a:pt x="50" y="45"/>
                      <a:pt x="45" y="48"/>
                      <a:pt x="45" y="48"/>
                    </a:cubicBezTo>
                    <a:cubicBezTo>
                      <a:pt x="49" y="40"/>
                      <a:pt x="49" y="40"/>
                      <a:pt x="49" y="40"/>
                    </a:cubicBezTo>
                    <a:cubicBezTo>
                      <a:pt x="49" y="40"/>
                      <a:pt x="32" y="0"/>
                      <a:pt x="13" y="24"/>
                    </a:cubicBez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70" name="ïSḻiḓé">
                <a:extLst>
                  <a:ext uri="{FF2B5EF4-FFF2-40B4-BE49-F238E27FC236}">
                    <a16:creationId xmlns:a16="http://schemas.microsoft.com/office/drawing/2014/main" id="{0AF5C525-C67E-1AC8-AA0E-938FDBE22D5B}"/>
                  </a:ext>
                </a:extLst>
              </p:cNvPr>
              <p:cNvSpPr/>
              <p:nvPr/>
            </p:nvSpPr>
            <p:spPr bwMode="auto">
              <a:xfrm>
                <a:off x="7386457" y="1270794"/>
                <a:ext cx="46038" cy="101600"/>
              </a:xfrm>
              <a:custGeom>
                <a:avLst/>
                <a:gdLst>
                  <a:gd name="T0" fmla="*/ 3 w 6"/>
                  <a:gd name="T1" fmla="*/ 13 h 13"/>
                  <a:gd name="T2" fmla="*/ 2 w 6"/>
                  <a:gd name="T3" fmla="*/ 13 h 13"/>
                  <a:gd name="T4" fmla="*/ 4 w 6"/>
                  <a:gd name="T5" fmla="*/ 0 h 13"/>
                  <a:gd name="T6" fmla="*/ 6 w 6"/>
                  <a:gd name="T7" fmla="*/ 0 h 13"/>
                  <a:gd name="T8" fmla="*/ 6 w 6"/>
                  <a:gd name="T9" fmla="*/ 1 h 13"/>
                  <a:gd name="T10" fmla="*/ 4 w 6"/>
                  <a:gd name="T11" fmla="*/ 12 h 13"/>
                  <a:gd name="T12" fmla="*/ 3 w 6"/>
                  <a:gd name="T13" fmla="*/ 13 h 13"/>
                  <a:gd name="T14" fmla="*/ 3 w 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3">
                    <a:moveTo>
                      <a:pt x="3" y="13"/>
                    </a:moveTo>
                    <a:cubicBezTo>
                      <a:pt x="2" y="13"/>
                      <a:pt x="2" y="13"/>
                      <a:pt x="2" y="13"/>
                    </a:cubicBezTo>
                    <a:cubicBezTo>
                      <a:pt x="0" y="7"/>
                      <a:pt x="4" y="1"/>
                      <a:pt x="4" y="0"/>
                    </a:cubicBezTo>
                    <a:cubicBezTo>
                      <a:pt x="4" y="0"/>
                      <a:pt x="5" y="0"/>
                      <a:pt x="6" y="0"/>
                    </a:cubicBezTo>
                    <a:cubicBezTo>
                      <a:pt x="6" y="0"/>
                      <a:pt x="6" y="1"/>
                      <a:pt x="6" y="1"/>
                    </a:cubicBezTo>
                    <a:cubicBezTo>
                      <a:pt x="6" y="2"/>
                      <a:pt x="2" y="7"/>
                      <a:pt x="4" y="12"/>
                    </a:cubicBezTo>
                    <a:cubicBezTo>
                      <a:pt x="4" y="12"/>
                      <a:pt x="3" y="13"/>
                      <a:pt x="3" y="13"/>
                    </a:cubicBezTo>
                    <a:cubicBezTo>
                      <a:pt x="3" y="13"/>
                      <a:pt x="3" y="13"/>
                      <a:pt x="3"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71" name="ïś1ïďé">
                <a:extLst>
                  <a:ext uri="{FF2B5EF4-FFF2-40B4-BE49-F238E27FC236}">
                    <a16:creationId xmlns:a16="http://schemas.microsoft.com/office/drawing/2014/main" id="{78BC5E76-2B93-D2EB-813E-D73407F3D5EB}"/>
                  </a:ext>
                </a:extLst>
              </p:cNvPr>
              <p:cNvSpPr/>
              <p:nvPr/>
            </p:nvSpPr>
            <p:spPr bwMode="auto">
              <a:xfrm>
                <a:off x="7651569" y="1308894"/>
                <a:ext cx="69850" cy="77787"/>
              </a:xfrm>
              <a:custGeom>
                <a:avLst/>
                <a:gdLst>
                  <a:gd name="T0" fmla="*/ 1 w 9"/>
                  <a:gd name="T1" fmla="*/ 10 h 10"/>
                  <a:gd name="T2" fmla="*/ 0 w 9"/>
                  <a:gd name="T3" fmla="*/ 10 h 10"/>
                  <a:gd name="T4" fmla="*/ 0 w 9"/>
                  <a:gd name="T5" fmla="*/ 9 h 10"/>
                  <a:gd name="T6" fmla="*/ 8 w 9"/>
                  <a:gd name="T7" fmla="*/ 1 h 10"/>
                  <a:gd name="T8" fmla="*/ 9 w 9"/>
                  <a:gd name="T9" fmla="*/ 1 h 10"/>
                  <a:gd name="T10" fmla="*/ 9 w 9"/>
                  <a:gd name="T11" fmla="*/ 2 h 10"/>
                  <a:gd name="T12" fmla="*/ 2 w 9"/>
                  <a:gd name="T13" fmla="*/ 10 h 10"/>
                  <a:gd name="T14" fmla="*/ 1 w 9"/>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1" y="10"/>
                    </a:moveTo>
                    <a:cubicBezTo>
                      <a:pt x="1" y="10"/>
                      <a:pt x="0" y="10"/>
                      <a:pt x="0" y="10"/>
                    </a:cubicBezTo>
                    <a:cubicBezTo>
                      <a:pt x="0" y="10"/>
                      <a:pt x="0" y="9"/>
                      <a:pt x="0" y="9"/>
                    </a:cubicBezTo>
                    <a:cubicBezTo>
                      <a:pt x="8" y="1"/>
                      <a:pt x="8" y="1"/>
                      <a:pt x="8" y="1"/>
                    </a:cubicBezTo>
                    <a:cubicBezTo>
                      <a:pt x="8" y="0"/>
                      <a:pt x="9" y="0"/>
                      <a:pt x="9" y="1"/>
                    </a:cubicBezTo>
                    <a:cubicBezTo>
                      <a:pt x="9" y="1"/>
                      <a:pt x="9" y="2"/>
                      <a:pt x="9" y="2"/>
                    </a:cubicBezTo>
                    <a:cubicBezTo>
                      <a:pt x="2" y="10"/>
                      <a:pt x="2" y="10"/>
                      <a:pt x="2" y="10"/>
                    </a:cubicBezTo>
                    <a:cubicBezTo>
                      <a:pt x="1" y="10"/>
                      <a:pt x="1" y="10"/>
                      <a:pt x="1"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72" name="îSlíḓè">
                <a:extLst>
                  <a:ext uri="{FF2B5EF4-FFF2-40B4-BE49-F238E27FC236}">
                    <a16:creationId xmlns:a16="http://schemas.microsoft.com/office/drawing/2014/main" id="{90764D22-32C1-5978-2D7F-0267FE140AB7}"/>
                  </a:ext>
                </a:extLst>
              </p:cNvPr>
              <p:cNvSpPr/>
              <p:nvPr/>
            </p:nvSpPr>
            <p:spPr bwMode="auto">
              <a:xfrm>
                <a:off x="7667444" y="1348581"/>
                <a:ext cx="61913" cy="23812"/>
              </a:xfrm>
              <a:custGeom>
                <a:avLst/>
                <a:gdLst>
                  <a:gd name="T0" fmla="*/ 7 w 8"/>
                  <a:gd name="T1" fmla="*/ 3 h 3"/>
                  <a:gd name="T2" fmla="*/ 1 w 8"/>
                  <a:gd name="T3" fmla="*/ 2 h 3"/>
                  <a:gd name="T4" fmla="*/ 1 w 8"/>
                  <a:gd name="T5" fmla="*/ 1 h 3"/>
                  <a:gd name="T6" fmla="*/ 2 w 8"/>
                  <a:gd name="T7" fmla="*/ 0 h 3"/>
                  <a:gd name="T8" fmla="*/ 7 w 8"/>
                  <a:gd name="T9" fmla="*/ 1 h 3"/>
                  <a:gd name="T10" fmla="*/ 8 w 8"/>
                  <a:gd name="T11" fmla="*/ 2 h 3"/>
                  <a:gd name="T12" fmla="*/ 7 w 8"/>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7" y="3"/>
                    </a:moveTo>
                    <a:cubicBezTo>
                      <a:pt x="7" y="3"/>
                      <a:pt x="1" y="2"/>
                      <a:pt x="1" y="2"/>
                    </a:cubicBezTo>
                    <a:cubicBezTo>
                      <a:pt x="1" y="2"/>
                      <a:pt x="0" y="2"/>
                      <a:pt x="1" y="1"/>
                    </a:cubicBezTo>
                    <a:cubicBezTo>
                      <a:pt x="1" y="1"/>
                      <a:pt x="1" y="0"/>
                      <a:pt x="2" y="0"/>
                    </a:cubicBezTo>
                    <a:cubicBezTo>
                      <a:pt x="7" y="1"/>
                      <a:pt x="7" y="1"/>
                      <a:pt x="7" y="1"/>
                    </a:cubicBezTo>
                    <a:cubicBezTo>
                      <a:pt x="7" y="1"/>
                      <a:pt x="8" y="2"/>
                      <a:pt x="8" y="2"/>
                    </a:cubicBezTo>
                    <a:cubicBezTo>
                      <a:pt x="8" y="3"/>
                      <a:pt x="7" y="3"/>
                      <a:pt x="7"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73" name="išļiďè">
                <a:extLst>
                  <a:ext uri="{FF2B5EF4-FFF2-40B4-BE49-F238E27FC236}">
                    <a16:creationId xmlns:a16="http://schemas.microsoft.com/office/drawing/2014/main" id="{6B129C54-14DB-F49D-4A92-B3FCE1E4CFA4}"/>
                  </a:ext>
                </a:extLst>
              </p:cNvPr>
              <p:cNvSpPr/>
              <p:nvPr/>
            </p:nvSpPr>
            <p:spPr bwMode="auto">
              <a:xfrm>
                <a:off x="7432494" y="1380331"/>
                <a:ext cx="93663" cy="61912"/>
              </a:xfrm>
              <a:custGeom>
                <a:avLst/>
                <a:gdLst>
                  <a:gd name="T0" fmla="*/ 5 w 12"/>
                  <a:gd name="T1" fmla="*/ 8 h 8"/>
                  <a:gd name="T2" fmla="*/ 0 w 12"/>
                  <a:gd name="T3" fmla="*/ 5 h 8"/>
                  <a:gd name="T4" fmla="*/ 0 w 12"/>
                  <a:gd name="T5" fmla="*/ 4 h 8"/>
                  <a:gd name="T6" fmla="*/ 0 w 12"/>
                  <a:gd name="T7" fmla="*/ 4 h 8"/>
                  <a:gd name="T8" fmla="*/ 11 w 12"/>
                  <a:gd name="T9" fmla="*/ 0 h 8"/>
                  <a:gd name="T10" fmla="*/ 12 w 12"/>
                  <a:gd name="T11" fmla="*/ 0 h 8"/>
                  <a:gd name="T12" fmla="*/ 12 w 12"/>
                  <a:gd name="T13" fmla="*/ 1 h 8"/>
                  <a:gd name="T14" fmla="*/ 8 w 12"/>
                  <a:gd name="T15" fmla="*/ 7 h 8"/>
                  <a:gd name="T16" fmla="*/ 5 w 12"/>
                  <a:gd name="T17" fmla="*/ 8 h 8"/>
                  <a:gd name="T18" fmla="*/ 3 w 12"/>
                  <a:gd name="T19" fmla="*/ 5 h 8"/>
                  <a:gd name="T20" fmla="*/ 7 w 12"/>
                  <a:gd name="T21" fmla="*/ 5 h 8"/>
                  <a:gd name="T22" fmla="*/ 10 w 12"/>
                  <a:gd name="T23" fmla="*/ 3 h 8"/>
                  <a:gd name="T24" fmla="*/ 3 w 12"/>
                  <a:gd name="T25"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8">
                    <a:moveTo>
                      <a:pt x="5" y="8"/>
                    </a:moveTo>
                    <a:cubicBezTo>
                      <a:pt x="2" y="8"/>
                      <a:pt x="0" y="5"/>
                      <a:pt x="0" y="5"/>
                    </a:cubicBezTo>
                    <a:cubicBezTo>
                      <a:pt x="0" y="5"/>
                      <a:pt x="0" y="5"/>
                      <a:pt x="0" y="4"/>
                    </a:cubicBezTo>
                    <a:cubicBezTo>
                      <a:pt x="0" y="4"/>
                      <a:pt x="0" y="4"/>
                      <a:pt x="0" y="4"/>
                    </a:cubicBezTo>
                    <a:cubicBezTo>
                      <a:pt x="11" y="0"/>
                      <a:pt x="11" y="0"/>
                      <a:pt x="11" y="0"/>
                    </a:cubicBezTo>
                    <a:cubicBezTo>
                      <a:pt x="11" y="0"/>
                      <a:pt x="12" y="0"/>
                      <a:pt x="12" y="0"/>
                    </a:cubicBezTo>
                    <a:cubicBezTo>
                      <a:pt x="12" y="1"/>
                      <a:pt x="12" y="1"/>
                      <a:pt x="12" y="1"/>
                    </a:cubicBezTo>
                    <a:cubicBezTo>
                      <a:pt x="12" y="1"/>
                      <a:pt x="11" y="5"/>
                      <a:pt x="8" y="7"/>
                    </a:cubicBezTo>
                    <a:cubicBezTo>
                      <a:pt x="7" y="8"/>
                      <a:pt x="6" y="8"/>
                      <a:pt x="5" y="8"/>
                    </a:cubicBezTo>
                    <a:close/>
                    <a:moveTo>
                      <a:pt x="3" y="5"/>
                    </a:moveTo>
                    <a:cubicBezTo>
                      <a:pt x="4" y="6"/>
                      <a:pt x="5" y="6"/>
                      <a:pt x="7" y="5"/>
                    </a:cubicBezTo>
                    <a:cubicBezTo>
                      <a:pt x="8" y="5"/>
                      <a:pt x="9" y="4"/>
                      <a:pt x="10" y="3"/>
                    </a:cubicBezTo>
                    <a:lnTo>
                      <a:pt x="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74" name="íSļîde">
                <a:extLst>
                  <a:ext uri="{FF2B5EF4-FFF2-40B4-BE49-F238E27FC236}">
                    <a16:creationId xmlns:a16="http://schemas.microsoft.com/office/drawing/2014/main" id="{5763526B-4D83-B957-9BBE-AD50403BED16}"/>
                  </a:ext>
                </a:extLst>
              </p:cNvPr>
              <p:cNvSpPr/>
              <p:nvPr/>
            </p:nvSpPr>
            <p:spPr bwMode="auto">
              <a:xfrm>
                <a:off x="7488057" y="1177131"/>
                <a:ext cx="61913" cy="38100"/>
              </a:xfrm>
              <a:custGeom>
                <a:avLst/>
                <a:gdLst>
                  <a:gd name="T0" fmla="*/ 7 w 8"/>
                  <a:gd name="T1" fmla="*/ 5 h 5"/>
                  <a:gd name="T2" fmla="*/ 6 w 8"/>
                  <a:gd name="T3" fmla="*/ 5 h 5"/>
                  <a:gd name="T4" fmla="*/ 1 w 8"/>
                  <a:gd name="T5" fmla="*/ 3 h 5"/>
                  <a:gd name="T6" fmla="*/ 0 w 8"/>
                  <a:gd name="T7" fmla="*/ 2 h 5"/>
                  <a:gd name="T8" fmla="*/ 1 w 8"/>
                  <a:gd name="T9" fmla="*/ 1 h 5"/>
                  <a:gd name="T10" fmla="*/ 8 w 8"/>
                  <a:gd name="T11" fmla="*/ 4 h 5"/>
                  <a:gd name="T12" fmla="*/ 7 w 8"/>
                  <a:gd name="T13" fmla="*/ 5 h 5"/>
                  <a:gd name="T14" fmla="*/ 7 w 8"/>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7" y="5"/>
                    </a:moveTo>
                    <a:cubicBezTo>
                      <a:pt x="6" y="5"/>
                      <a:pt x="6" y="5"/>
                      <a:pt x="6" y="5"/>
                    </a:cubicBezTo>
                    <a:cubicBezTo>
                      <a:pt x="5" y="2"/>
                      <a:pt x="1" y="3"/>
                      <a:pt x="1" y="3"/>
                    </a:cubicBezTo>
                    <a:cubicBezTo>
                      <a:pt x="1" y="3"/>
                      <a:pt x="0" y="3"/>
                      <a:pt x="0" y="2"/>
                    </a:cubicBezTo>
                    <a:cubicBezTo>
                      <a:pt x="0" y="2"/>
                      <a:pt x="0" y="1"/>
                      <a:pt x="1" y="1"/>
                    </a:cubicBezTo>
                    <a:cubicBezTo>
                      <a:pt x="1" y="1"/>
                      <a:pt x="6" y="0"/>
                      <a:pt x="8" y="4"/>
                    </a:cubicBezTo>
                    <a:cubicBezTo>
                      <a:pt x="8" y="4"/>
                      <a:pt x="8" y="5"/>
                      <a:pt x="7" y="5"/>
                    </a:cubicBezTo>
                    <a:cubicBezTo>
                      <a:pt x="7" y="5"/>
                      <a:pt x="7" y="5"/>
                      <a:pt x="7"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75" name="îSľíďé">
                <a:extLst>
                  <a:ext uri="{FF2B5EF4-FFF2-40B4-BE49-F238E27FC236}">
                    <a16:creationId xmlns:a16="http://schemas.microsoft.com/office/drawing/2014/main" id="{FFEC16D9-B33E-90C0-818C-F84F83B9B6FA}"/>
                  </a:ext>
                </a:extLst>
              </p:cNvPr>
              <p:cNvSpPr/>
              <p:nvPr/>
            </p:nvSpPr>
            <p:spPr bwMode="auto">
              <a:xfrm>
                <a:off x="7370582" y="1161256"/>
                <a:ext cx="61913" cy="31750"/>
              </a:xfrm>
              <a:custGeom>
                <a:avLst/>
                <a:gdLst>
                  <a:gd name="T0" fmla="*/ 7 w 8"/>
                  <a:gd name="T1" fmla="*/ 4 h 4"/>
                  <a:gd name="T2" fmla="*/ 6 w 8"/>
                  <a:gd name="T3" fmla="*/ 4 h 4"/>
                  <a:gd name="T4" fmla="*/ 5 w 8"/>
                  <a:gd name="T5" fmla="*/ 2 h 4"/>
                  <a:gd name="T6" fmla="*/ 1 w 8"/>
                  <a:gd name="T7" fmla="*/ 4 h 4"/>
                  <a:gd name="T8" fmla="*/ 0 w 8"/>
                  <a:gd name="T9" fmla="*/ 4 h 4"/>
                  <a:gd name="T10" fmla="*/ 0 w 8"/>
                  <a:gd name="T11" fmla="*/ 2 h 4"/>
                  <a:gd name="T12" fmla="*/ 5 w 8"/>
                  <a:gd name="T13" fmla="*/ 0 h 4"/>
                  <a:gd name="T14" fmla="*/ 8 w 8"/>
                  <a:gd name="T15" fmla="*/ 2 h 4"/>
                  <a:gd name="T16" fmla="*/ 8 w 8"/>
                  <a:gd name="T17" fmla="*/ 4 h 4"/>
                  <a:gd name="T18" fmla="*/ 7 w 8"/>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
                    <a:moveTo>
                      <a:pt x="7" y="4"/>
                    </a:moveTo>
                    <a:cubicBezTo>
                      <a:pt x="7" y="4"/>
                      <a:pt x="6" y="4"/>
                      <a:pt x="6" y="4"/>
                    </a:cubicBezTo>
                    <a:cubicBezTo>
                      <a:pt x="6" y="3"/>
                      <a:pt x="5" y="3"/>
                      <a:pt x="5" y="2"/>
                    </a:cubicBezTo>
                    <a:cubicBezTo>
                      <a:pt x="3" y="2"/>
                      <a:pt x="2" y="3"/>
                      <a:pt x="1" y="4"/>
                    </a:cubicBezTo>
                    <a:cubicBezTo>
                      <a:pt x="1" y="4"/>
                      <a:pt x="0" y="4"/>
                      <a:pt x="0" y="4"/>
                    </a:cubicBezTo>
                    <a:cubicBezTo>
                      <a:pt x="0" y="3"/>
                      <a:pt x="0" y="3"/>
                      <a:pt x="0" y="2"/>
                    </a:cubicBezTo>
                    <a:cubicBezTo>
                      <a:pt x="0" y="2"/>
                      <a:pt x="2" y="0"/>
                      <a:pt x="5" y="0"/>
                    </a:cubicBezTo>
                    <a:cubicBezTo>
                      <a:pt x="6" y="1"/>
                      <a:pt x="7" y="1"/>
                      <a:pt x="8" y="2"/>
                    </a:cubicBezTo>
                    <a:cubicBezTo>
                      <a:pt x="8" y="3"/>
                      <a:pt x="8" y="4"/>
                      <a:pt x="8" y="4"/>
                    </a:cubicBezTo>
                    <a:cubicBezTo>
                      <a:pt x="7" y="4"/>
                      <a:pt x="7" y="4"/>
                      <a:pt x="7"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76" name="îśļídè">
                <a:extLst>
                  <a:ext uri="{FF2B5EF4-FFF2-40B4-BE49-F238E27FC236}">
                    <a16:creationId xmlns:a16="http://schemas.microsoft.com/office/drawing/2014/main" id="{7905A502-B77B-E616-DFFE-35DFC897F37C}"/>
                  </a:ext>
                </a:extLst>
              </p:cNvPr>
              <p:cNvSpPr/>
              <p:nvPr/>
            </p:nvSpPr>
            <p:spPr bwMode="auto">
              <a:xfrm>
                <a:off x="7362644" y="1207294"/>
                <a:ext cx="38100" cy="79375"/>
              </a:xfrm>
              <a:custGeom>
                <a:avLst/>
                <a:gdLst>
                  <a:gd name="T0" fmla="*/ 3 w 5"/>
                  <a:gd name="T1" fmla="*/ 10 h 10"/>
                  <a:gd name="T2" fmla="*/ 2 w 5"/>
                  <a:gd name="T3" fmla="*/ 9 h 10"/>
                  <a:gd name="T4" fmla="*/ 3 w 5"/>
                  <a:gd name="T5" fmla="*/ 4 h 10"/>
                  <a:gd name="T6" fmla="*/ 1 w 5"/>
                  <a:gd name="T7" fmla="*/ 2 h 10"/>
                  <a:gd name="T8" fmla="*/ 1 w 5"/>
                  <a:gd name="T9" fmla="*/ 0 h 10"/>
                  <a:gd name="T10" fmla="*/ 2 w 5"/>
                  <a:gd name="T11" fmla="*/ 1 h 10"/>
                  <a:gd name="T12" fmla="*/ 4 w 5"/>
                  <a:gd name="T13" fmla="*/ 3 h 10"/>
                  <a:gd name="T14" fmla="*/ 5 w 5"/>
                  <a:gd name="T15" fmla="*/ 4 h 10"/>
                  <a:gd name="T16" fmla="*/ 4 w 5"/>
                  <a:gd name="T17" fmla="*/ 9 h 10"/>
                  <a:gd name="T18" fmla="*/ 3 w 5"/>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0">
                    <a:moveTo>
                      <a:pt x="3" y="10"/>
                    </a:moveTo>
                    <a:cubicBezTo>
                      <a:pt x="2" y="10"/>
                      <a:pt x="2" y="9"/>
                      <a:pt x="2" y="9"/>
                    </a:cubicBezTo>
                    <a:cubicBezTo>
                      <a:pt x="3" y="4"/>
                      <a:pt x="3" y="4"/>
                      <a:pt x="3" y="4"/>
                    </a:cubicBezTo>
                    <a:cubicBezTo>
                      <a:pt x="1" y="2"/>
                      <a:pt x="1" y="2"/>
                      <a:pt x="1" y="2"/>
                    </a:cubicBezTo>
                    <a:cubicBezTo>
                      <a:pt x="0" y="1"/>
                      <a:pt x="1" y="1"/>
                      <a:pt x="1" y="0"/>
                    </a:cubicBezTo>
                    <a:cubicBezTo>
                      <a:pt x="1" y="0"/>
                      <a:pt x="2" y="0"/>
                      <a:pt x="2" y="1"/>
                    </a:cubicBezTo>
                    <a:cubicBezTo>
                      <a:pt x="4" y="3"/>
                      <a:pt x="4" y="3"/>
                      <a:pt x="4" y="3"/>
                    </a:cubicBezTo>
                    <a:cubicBezTo>
                      <a:pt x="5" y="3"/>
                      <a:pt x="5" y="4"/>
                      <a:pt x="5" y="4"/>
                    </a:cubicBezTo>
                    <a:cubicBezTo>
                      <a:pt x="4" y="9"/>
                      <a:pt x="4" y="9"/>
                      <a:pt x="4" y="9"/>
                    </a:cubicBezTo>
                    <a:cubicBezTo>
                      <a:pt x="4" y="9"/>
                      <a:pt x="3" y="10"/>
                      <a:pt x="3"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77" name="íṩļîďè">
                <a:extLst>
                  <a:ext uri="{FF2B5EF4-FFF2-40B4-BE49-F238E27FC236}">
                    <a16:creationId xmlns:a16="http://schemas.microsoft.com/office/drawing/2014/main" id="{CEF7732A-E79C-D855-9588-54B1E882923C}"/>
                  </a:ext>
                </a:extLst>
              </p:cNvPr>
              <p:cNvSpPr/>
              <p:nvPr/>
            </p:nvSpPr>
            <p:spPr bwMode="auto">
              <a:xfrm>
                <a:off x="7480119" y="1215231"/>
                <a:ext cx="38100" cy="77787"/>
              </a:xfrm>
              <a:custGeom>
                <a:avLst/>
                <a:gdLst>
                  <a:gd name="T0" fmla="*/ 3 w 5"/>
                  <a:gd name="T1" fmla="*/ 10 h 10"/>
                  <a:gd name="T2" fmla="*/ 2 w 5"/>
                  <a:gd name="T3" fmla="*/ 9 h 10"/>
                  <a:gd name="T4" fmla="*/ 3 w 5"/>
                  <a:gd name="T5" fmla="*/ 4 h 10"/>
                  <a:gd name="T6" fmla="*/ 0 w 5"/>
                  <a:gd name="T7" fmla="*/ 2 h 10"/>
                  <a:gd name="T8" fmla="*/ 0 w 5"/>
                  <a:gd name="T9" fmla="*/ 0 h 10"/>
                  <a:gd name="T10" fmla="*/ 2 w 5"/>
                  <a:gd name="T11" fmla="*/ 0 h 10"/>
                  <a:gd name="T12" fmla="*/ 4 w 5"/>
                  <a:gd name="T13" fmla="*/ 3 h 10"/>
                  <a:gd name="T14" fmla="*/ 5 w 5"/>
                  <a:gd name="T15" fmla="*/ 4 h 10"/>
                  <a:gd name="T16" fmla="*/ 4 w 5"/>
                  <a:gd name="T17" fmla="*/ 9 h 10"/>
                  <a:gd name="T18" fmla="*/ 3 w 5"/>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0">
                    <a:moveTo>
                      <a:pt x="3" y="10"/>
                    </a:moveTo>
                    <a:cubicBezTo>
                      <a:pt x="2" y="10"/>
                      <a:pt x="2" y="9"/>
                      <a:pt x="2" y="9"/>
                    </a:cubicBezTo>
                    <a:cubicBezTo>
                      <a:pt x="3" y="4"/>
                      <a:pt x="3" y="4"/>
                      <a:pt x="3" y="4"/>
                    </a:cubicBezTo>
                    <a:cubicBezTo>
                      <a:pt x="0" y="2"/>
                      <a:pt x="0" y="2"/>
                      <a:pt x="0" y="2"/>
                    </a:cubicBezTo>
                    <a:cubicBezTo>
                      <a:pt x="0" y="1"/>
                      <a:pt x="0" y="1"/>
                      <a:pt x="0" y="0"/>
                    </a:cubicBezTo>
                    <a:cubicBezTo>
                      <a:pt x="0" y="0"/>
                      <a:pt x="1" y="0"/>
                      <a:pt x="2" y="0"/>
                    </a:cubicBezTo>
                    <a:cubicBezTo>
                      <a:pt x="4" y="3"/>
                      <a:pt x="4" y="3"/>
                      <a:pt x="4" y="3"/>
                    </a:cubicBezTo>
                    <a:cubicBezTo>
                      <a:pt x="5" y="3"/>
                      <a:pt x="5" y="4"/>
                      <a:pt x="5" y="4"/>
                    </a:cubicBezTo>
                    <a:cubicBezTo>
                      <a:pt x="4" y="9"/>
                      <a:pt x="4" y="9"/>
                      <a:pt x="4" y="9"/>
                    </a:cubicBezTo>
                    <a:cubicBezTo>
                      <a:pt x="4" y="10"/>
                      <a:pt x="4" y="10"/>
                      <a:pt x="3"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78" name="ïṧḻiḓe">
                <a:extLst>
                  <a:ext uri="{FF2B5EF4-FFF2-40B4-BE49-F238E27FC236}">
                    <a16:creationId xmlns:a16="http://schemas.microsoft.com/office/drawing/2014/main" id="{49D2E1E5-A31B-D01F-4D6A-B0B9987E5170}"/>
                  </a:ext>
                </a:extLst>
              </p:cNvPr>
              <p:cNvSpPr/>
              <p:nvPr/>
            </p:nvSpPr>
            <p:spPr bwMode="auto">
              <a:xfrm>
                <a:off x="7370582" y="904082"/>
                <a:ext cx="601663" cy="382587"/>
              </a:xfrm>
              <a:custGeom>
                <a:avLst/>
                <a:gdLst>
                  <a:gd name="T0" fmla="*/ 35 w 77"/>
                  <a:gd name="T1" fmla="*/ 49 h 49"/>
                  <a:gd name="T2" fmla="*/ 18 w 77"/>
                  <a:gd name="T3" fmla="*/ 34 h 49"/>
                  <a:gd name="T4" fmla="*/ 15 w 77"/>
                  <a:gd name="T5" fmla="*/ 20 h 49"/>
                  <a:gd name="T6" fmla="*/ 4 w 77"/>
                  <a:gd name="T7" fmla="*/ 27 h 49"/>
                  <a:gd name="T8" fmla="*/ 0 w 77"/>
                  <a:gd name="T9" fmla="*/ 34 h 49"/>
                  <a:gd name="T10" fmla="*/ 2 w 77"/>
                  <a:gd name="T11" fmla="*/ 20 h 49"/>
                  <a:gd name="T12" fmla="*/ 38 w 77"/>
                  <a:gd name="T13" fmla="*/ 7 h 49"/>
                  <a:gd name="T14" fmla="*/ 35 w 77"/>
                  <a:gd name="T15" fmla="*/ 4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49">
                    <a:moveTo>
                      <a:pt x="35" y="49"/>
                    </a:moveTo>
                    <a:cubicBezTo>
                      <a:pt x="35" y="49"/>
                      <a:pt x="22" y="44"/>
                      <a:pt x="18" y="34"/>
                    </a:cubicBezTo>
                    <a:cubicBezTo>
                      <a:pt x="14" y="24"/>
                      <a:pt x="15" y="20"/>
                      <a:pt x="15" y="20"/>
                    </a:cubicBezTo>
                    <a:cubicBezTo>
                      <a:pt x="15" y="20"/>
                      <a:pt x="7" y="23"/>
                      <a:pt x="4" y="27"/>
                    </a:cubicBezTo>
                    <a:cubicBezTo>
                      <a:pt x="1" y="32"/>
                      <a:pt x="0" y="34"/>
                      <a:pt x="0" y="34"/>
                    </a:cubicBezTo>
                    <a:cubicBezTo>
                      <a:pt x="0" y="34"/>
                      <a:pt x="0" y="23"/>
                      <a:pt x="2" y="20"/>
                    </a:cubicBezTo>
                    <a:cubicBezTo>
                      <a:pt x="3" y="17"/>
                      <a:pt x="13" y="0"/>
                      <a:pt x="38" y="7"/>
                    </a:cubicBezTo>
                    <a:cubicBezTo>
                      <a:pt x="77" y="18"/>
                      <a:pt x="55" y="47"/>
                      <a:pt x="35"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79" name="iŝ1îďé">
                <a:extLst>
                  <a:ext uri="{FF2B5EF4-FFF2-40B4-BE49-F238E27FC236}">
                    <a16:creationId xmlns:a16="http://schemas.microsoft.com/office/drawing/2014/main" id="{F7416287-A3A8-1B73-AE11-0A36BBB2665A}"/>
                  </a:ext>
                </a:extLst>
              </p:cNvPr>
              <p:cNvSpPr/>
              <p:nvPr/>
            </p:nvSpPr>
            <p:spPr bwMode="auto">
              <a:xfrm>
                <a:off x="6838769" y="2316956"/>
                <a:ext cx="1265238" cy="709612"/>
              </a:xfrm>
              <a:custGeom>
                <a:avLst/>
                <a:gdLst>
                  <a:gd name="T0" fmla="*/ 42 w 162"/>
                  <a:gd name="T1" fmla="*/ 46 h 91"/>
                  <a:gd name="T2" fmla="*/ 83 w 162"/>
                  <a:gd name="T3" fmla="*/ 25 h 91"/>
                  <a:gd name="T4" fmla="*/ 97 w 162"/>
                  <a:gd name="T5" fmla="*/ 0 h 91"/>
                  <a:gd name="T6" fmla="*/ 157 w 162"/>
                  <a:gd name="T7" fmla="*/ 0 h 91"/>
                  <a:gd name="T8" fmla="*/ 143 w 162"/>
                  <a:gd name="T9" fmla="*/ 46 h 91"/>
                  <a:gd name="T10" fmla="*/ 58 w 162"/>
                  <a:gd name="T11" fmla="*/ 71 h 91"/>
                  <a:gd name="T12" fmla="*/ 42 w 162"/>
                  <a:gd name="T13" fmla="*/ 78 h 91"/>
                  <a:gd name="T14" fmla="*/ 27 w 162"/>
                  <a:gd name="T15" fmla="*/ 81 h 91"/>
                  <a:gd name="T16" fmla="*/ 30 w 162"/>
                  <a:gd name="T17" fmla="*/ 87 h 91"/>
                  <a:gd name="T18" fmla="*/ 10 w 162"/>
                  <a:gd name="T19" fmla="*/ 87 h 91"/>
                  <a:gd name="T20" fmla="*/ 2 w 162"/>
                  <a:gd name="T21" fmla="*/ 57 h 91"/>
                  <a:gd name="T22" fmla="*/ 42 w 162"/>
                  <a:gd name="T23" fmla="*/ 4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91">
                    <a:moveTo>
                      <a:pt x="42" y="46"/>
                    </a:moveTo>
                    <a:cubicBezTo>
                      <a:pt x="42" y="46"/>
                      <a:pt x="70" y="38"/>
                      <a:pt x="83" y="25"/>
                    </a:cubicBezTo>
                    <a:cubicBezTo>
                      <a:pt x="96" y="12"/>
                      <a:pt x="97" y="0"/>
                      <a:pt x="97" y="0"/>
                    </a:cubicBezTo>
                    <a:cubicBezTo>
                      <a:pt x="157" y="0"/>
                      <a:pt x="157" y="0"/>
                      <a:pt x="157" y="0"/>
                    </a:cubicBezTo>
                    <a:cubicBezTo>
                      <a:pt x="157" y="0"/>
                      <a:pt x="162" y="26"/>
                      <a:pt x="143" y="46"/>
                    </a:cubicBezTo>
                    <a:cubicBezTo>
                      <a:pt x="124" y="67"/>
                      <a:pt x="58" y="71"/>
                      <a:pt x="58" y="71"/>
                    </a:cubicBezTo>
                    <a:cubicBezTo>
                      <a:pt x="58" y="71"/>
                      <a:pt x="51" y="78"/>
                      <a:pt x="42" y="78"/>
                    </a:cubicBezTo>
                    <a:cubicBezTo>
                      <a:pt x="32" y="78"/>
                      <a:pt x="27" y="81"/>
                      <a:pt x="27" y="81"/>
                    </a:cubicBezTo>
                    <a:cubicBezTo>
                      <a:pt x="27" y="81"/>
                      <a:pt x="38" y="83"/>
                      <a:pt x="30" y="87"/>
                    </a:cubicBezTo>
                    <a:cubicBezTo>
                      <a:pt x="22" y="91"/>
                      <a:pt x="16" y="91"/>
                      <a:pt x="10" y="87"/>
                    </a:cubicBezTo>
                    <a:cubicBezTo>
                      <a:pt x="5" y="83"/>
                      <a:pt x="0" y="62"/>
                      <a:pt x="2" y="57"/>
                    </a:cubicBezTo>
                    <a:cubicBezTo>
                      <a:pt x="5" y="49"/>
                      <a:pt x="42" y="46"/>
                      <a:pt x="42" y="46"/>
                    </a:cubicBez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80" name="ïślïḋê">
                <a:extLst>
                  <a:ext uri="{FF2B5EF4-FFF2-40B4-BE49-F238E27FC236}">
                    <a16:creationId xmlns:a16="http://schemas.microsoft.com/office/drawing/2014/main" id="{36D0F7EE-2D9E-7C40-B589-D322B7B7AE7D}"/>
                  </a:ext>
                </a:extLst>
              </p:cNvPr>
              <p:cNvSpPr/>
              <p:nvPr/>
            </p:nvSpPr>
            <p:spPr bwMode="auto">
              <a:xfrm>
                <a:off x="6838769" y="2612231"/>
                <a:ext cx="344488" cy="101600"/>
              </a:xfrm>
              <a:custGeom>
                <a:avLst/>
                <a:gdLst>
                  <a:gd name="T0" fmla="*/ 44 w 44"/>
                  <a:gd name="T1" fmla="*/ 13 h 13"/>
                  <a:gd name="T2" fmla="*/ 13 w 44"/>
                  <a:gd name="T3" fmla="*/ 3 h 13"/>
                  <a:gd name="T4" fmla="*/ 13 w 44"/>
                  <a:gd name="T5" fmla="*/ 13 h 13"/>
                  <a:gd name="T6" fmla="*/ 44 w 44"/>
                  <a:gd name="T7" fmla="*/ 13 h 13"/>
                </a:gdLst>
                <a:ahLst/>
                <a:cxnLst>
                  <a:cxn ang="0">
                    <a:pos x="T0" y="T1"/>
                  </a:cxn>
                  <a:cxn ang="0">
                    <a:pos x="T2" y="T3"/>
                  </a:cxn>
                  <a:cxn ang="0">
                    <a:pos x="T4" y="T5"/>
                  </a:cxn>
                  <a:cxn ang="0">
                    <a:pos x="T6" y="T7"/>
                  </a:cxn>
                </a:cxnLst>
                <a:rect l="0" t="0" r="r" b="b"/>
                <a:pathLst>
                  <a:path w="44" h="13">
                    <a:moveTo>
                      <a:pt x="44" y="13"/>
                    </a:moveTo>
                    <a:cubicBezTo>
                      <a:pt x="44" y="13"/>
                      <a:pt x="26" y="5"/>
                      <a:pt x="13" y="3"/>
                    </a:cubicBezTo>
                    <a:cubicBezTo>
                      <a:pt x="0" y="0"/>
                      <a:pt x="13" y="13"/>
                      <a:pt x="13" y="13"/>
                    </a:cubicBezTo>
                    <a:lnTo>
                      <a:pt x="44" y="13"/>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81" name="iṩ1îḓè">
                <a:extLst>
                  <a:ext uri="{FF2B5EF4-FFF2-40B4-BE49-F238E27FC236}">
                    <a16:creationId xmlns:a16="http://schemas.microsoft.com/office/drawing/2014/main" id="{D1FD409F-C496-D794-FA54-E2C47261F82E}"/>
                  </a:ext>
                </a:extLst>
              </p:cNvPr>
              <p:cNvSpPr/>
              <p:nvPr/>
            </p:nvSpPr>
            <p:spPr bwMode="auto">
              <a:xfrm>
                <a:off x="3887606" y="3588544"/>
                <a:ext cx="2327275" cy="1319212"/>
              </a:xfrm>
              <a:custGeom>
                <a:avLst/>
                <a:gdLst>
                  <a:gd name="T0" fmla="*/ 52 w 298"/>
                  <a:gd name="T1" fmla="*/ 169 h 169"/>
                  <a:gd name="T2" fmla="*/ 46 w 298"/>
                  <a:gd name="T3" fmla="*/ 165 h 169"/>
                  <a:gd name="T4" fmla="*/ 0 w 298"/>
                  <a:gd name="T5" fmla="*/ 34 h 169"/>
                  <a:gd name="T6" fmla="*/ 1 w 298"/>
                  <a:gd name="T7" fmla="*/ 29 h 169"/>
                  <a:gd name="T8" fmla="*/ 6 w 298"/>
                  <a:gd name="T9" fmla="*/ 26 h 169"/>
                  <a:gd name="T10" fmla="*/ 291 w 298"/>
                  <a:gd name="T11" fmla="*/ 0 h 169"/>
                  <a:gd name="T12" fmla="*/ 296 w 298"/>
                  <a:gd name="T13" fmla="*/ 1 h 169"/>
                  <a:gd name="T14" fmla="*/ 298 w 298"/>
                  <a:gd name="T15" fmla="*/ 7 h 169"/>
                  <a:gd name="T16" fmla="*/ 287 w 298"/>
                  <a:gd name="T17" fmla="*/ 159 h 169"/>
                  <a:gd name="T18" fmla="*/ 280 w 298"/>
                  <a:gd name="T19" fmla="*/ 165 h 169"/>
                  <a:gd name="T20" fmla="*/ 52 w 298"/>
                  <a:gd name="T21" fmla="*/ 169 h 169"/>
                  <a:gd name="T22" fmla="*/ 52 w 298"/>
                  <a:gd name="T23" fmla="*/ 169 h 169"/>
                  <a:gd name="T24" fmla="*/ 6 w 298"/>
                  <a:gd name="T25" fmla="*/ 28 h 169"/>
                  <a:gd name="T26" fmla="*/ 3 w 298"/>
                  <a:gd name="T27" fmla="*/ 30 h 169"/>
                  <a:gd name="T28" fmla="*/ 2 w 298"/>
                  <a:gd name="T29" fmla="*/ 34 h 169"/>
                  <a:gd name="T30" fmla="*/ 48 w 298"/>
                  <a:gd name="T31" fmla="*/ 164 h 169"/>
                  <a:gd name="T32" fmla="*/ 52 w 298"/>
                  <a:gd name="T33" fmla="*/ 167 h 169"/>
                  <a:gd name="T34" fmla="*/ 280 w 298"/>
                  <a:gd name="T35" fmla="*/ 163 h 169"/>
                  <a:gd name="T36" fmla="*/ 285 w 298"/>
                  <a:gd name="T37" fmla="*/ 159 h 169"/>
                  <a:gd name="T38" fmla="*/ 296 w 298"/>
                  <a:gd name="T39" fmla="*/ 6 h 169"/>
                  <a:gd name="T40" fmla="*/ 295 w 298"/>
                  <a:gd name="T41" fmla="*/ 3 h 169"/>
                  <a:gd name="T42" fmla="*/ 291 w 298"/>
                  <a:gd name="T43" fmla="*/ 2 h 169"/>
                  <a:gd name="T44" fmla="*/ 6 w 298"/>
                  <a:gd name="T45" fmla="*/ 2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8" h="169">
                    <a:moveTo>
                      <a:pt x="52" y="169"/>
                    </a:moveTo>
                    <a:cubicBezTo>
                      <a:pt x="50" y="169"/>
                      <a:pt x="47" y="167"/>
                      <a:pt x="46" y="165"/>
                    </a:cubicBezTo>
                    <a:cubicBezTo>
                      <a:pt x="0" y="34"/>
                      <a:pt x="0" y="34"/>
                      <a:pt x="0" y="34"/>
                    </a:cubicBezTo>
                    <a:cubicBezTo>
                      <a:pt x="0" y="33"/>
                      <a:pt x="0" y="30"/>
                      <a:pt x="1" y="29"/>
                    </a:cubicBezTo>
                    <a:cubicBezTo>
                      <a:pt x="2" y="27"/>
                      <a:pt x="4" y="26"/>
                      <a:pt x="6" y="26"/>
                    </a:cubicBezTo>
                    <a:cubicBezTo>
                      <a:pt x="291" y="0"/>
                      <a:pt x="291" y="0"/>
                      <a:pt x="291" y="0"/>
                    </a:cubicBezTo>
                    <a:cubicBezTo>
                      <a:pt x="293" y="0"/>
                      <a:pt x="295" y="0"/>
                      <a:pt x="296" y="1"/>
                    </a:cubicBezTo>
                    <a:cubicBezTo>
                      <a:pt x="297" y="3"/>
                      <a:pt x="298" y="5"/>
                      <a:pt x="298" y="7"/>
                    </a:cubicBezTo>
                    <a:cubicBezTo>
                      <a:pt x="287" y="159"/>
                      <a:pt x="287" y="159"/>
                      <a:pt x="287" y="159"/>
                    </a:cubicBezTo>
                    <a:cubicBezTo>
                      <a:pt x="286" y="163"/>
                      <a:pt x="284" y="165"/>
                      <a:pt x="280" y="165"/>
                    </a:cubicBezTo>
                    <a:cubicBezTo>
                      <a:pt x="52" y="169"/>
                      <a:pt x="52" y="169"/>
                      <a:pt x="52" y="169"/>
                    </a:cubicBezTo>
                    <a:cubicBezTo>
                      <a:pt x="52" y="169"/>
                      <a:pt x="52" y="169"/>
                      <a:pt x="52" y="169"/>
                    </a:cubicBezTo>
                    <a:close/>
                    <a:moveTo>
                      <a:pt x="6" y="28"/>
                    </a:moveTo>
                    <a:cubicBezTo>
                      <a:pt x="5" y="28"/>
                      <a:pt x="3" y="29"/>
                      <a:pt x="3" y="30"/>
                    </a:cubicBezTo>
                    <a:cubicBezTo>
                      <a:pt x="2" y="31"/>
                      <a:pt x="2" y="32"/>
                      <a:pt x="2" y="34"/>
                    </a:cubicBezTo>
                    <a:cubicBezTo>
                      <a:pt x="48" y="164"/>
                      <a:pt x="48" y="164"/>
                      <a:pt x="48" y="164"/>
                    </a:cubicBezTo>
                    <a:cubicBezTo>
                      <a:pt x="49" y="166"/>
                      <a:pt x="50" y="167"/>
                      <a:pt x="52" y="167"/>
                    </a:cubicBezTo>
                    <a:cubicBezTo>
                      <a:pt x="52" y="167"/>
                      <a:pt x="280" y="163"/>
                      <a:pt x="280" y="163"/>
                    </a:cubicBezTo>
                    <a:cubicBezTo>
                      <a:pt x="283" y="163"/>
                      <a:pt x="284" y="162"/>
                      <a:pt x="285" y="159"/>
                    </a:cubicBezTo>
                    <a:cubicBezTo>
                      <a:pt x="296" y="6"/>
                      <a:pt x="296" y="6"/>
                      <a:pt x="296" y="6"/>
                    </a:cubicBezTo>
                    <a:cubicBezTo>
                      <a:pt x="296" y="5"/>
                      <a:pt x="296" y="4"/>
                      <a:pt x="295" y="3"/>
                    </a:cubicBezTo>
                    <a:cubicBezTo>
                      <a:pt x="294" y="2"/>
                      <a:pt x="292" y="1"/>
                      <a:pt x="291" y="2"/>
                    </a:cubicBezTo>
                    <a:lnTo>
                      <a:pt x="6" y="28"/>
                    </a:lnTo>
                    <a:close/>
                  </a:path>
                </a:pathLst>
              </a:custGeom>
              <a:solidFill>
                <a:srgbClr val="3E2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82" name="îŝḷiḓè">
                <a:extLst>
                  <a:ext uri="{FF2B5EF4-FFF2-40B4-BE49-F238E27FC236}">
                    <a16:creationId xmlns:a16="http://schemas.microsoft.com/office/drawing/2014/main" id="{1BDE52B9-8DC5-6637-A020-BFD6C3195C6D}"/>
                  </a:ext>
                </a:extLst>
              </p:cNvPr>
              <p:cNvSpPr/>
              <p:nvPr/>
            </p:nvSpPr>
            <p:spPr bwMode="auto">
              <a:xfrm>
                <a:off x="4786132" y="3713956"/>
                <a:ext cx="257175" cy="1169987"/>
              </a:xfrm>
              <a:custGeom>
                <a:avLst/>
                <a:gdLst>
                  <a:gd name="T0" fmla="*/ 32 w 33"/>
                  <a:gd name="T1" fmla="*/ 150 h 150"/>
                  <a:gd name="T2" fmla="*/ 31 w 33"/>
                  <a:gd name="T3" fmla="*/ 150 h 150"/>
                  <a:gd name="T4" fmla="*/ 0 w 33"/>
                  <a:gd name="T5" fmla="*/ 2 h 150"/>
                  <a:gd name="T6" fmla="*/ 1 w 33"/>
                  <a:gd name="T7" fmla="*/ 1 h 150"/>
                  <a:gd name="T8" fmla="*/ 2 w 33"/>
                  <a:gd name="T9" fmla="*/ 1 h 150"/>
                  <a:gd name="T10" fmla="*/ 33 w 33"/>
                  <a:gd name="T11" fmla="*/ 149 h 150"/>
                  <a:gd name="T12" fmla="*/ 33 w 33"/>
                  <a:gd name="T13" fmla="*/ 150 h 150"/>
                  <a:gd name="T14" fmla="*/ 32 w 33"/>
                  <a:gd name="T15" fmla="*/ 15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50">
                    <a:moveTo>
                      <a:pt x="32" y="150"/>
                    </a:moveTo>
                    <a:cubicBezTo>
                      <a:pt x="32" y="150"/>
                      <a:pt x="31" y="150"/>
                      <a:pt x="31" y="150"/>
                    </a:cubicBezTo>
                    <a:cubicBezTo>
                      <a:pt x="0" y="2"/>
                      <a:pt x="0" y="2"/>
                      <a:pt x="0" y="2"/>
                    </a:cubicBezTo>
                    <a:cubicBezTo>
                      <a:pt x="0" y="1"/>
                      <a:pt x="0" y="1"/>
                      <a:pt x="1" y="1"/>
                    </a:cubicBezTo>
                    <a:cubicBezTo>
                      <a:pt x="2" y="0"/>
                      <a:pt x="2" y="1"/>
                      <a:pt x="2" y="1"/>
                    </a:cubicBezTo>
                    <a:cubicBezTo>
                      <a:pt x="33" y="149"/>
                      <a:pt x="33" y="149"/>
                      <a:pt x="33" y="149"/>
                    </a:cubicBezTo>
                    <a:cubicBezTo>
                      <a:pt x="33" y="150"/>
                      <a:pt x="33" y="150"/>
                      <a:pt x="33" y="150"/>
                    </a:cubicBezTo>
                    <a:cubicBezTo>
                      <a:pt x="32" y="150"/>
                      <a:pt x="32" y="150"/>
                      <a:pt x="32" y="150"/>
                    </a:cubicBezTo>
                    <a:close/>
                  </a:path>
                </a:pathLst>
              </a:custGeom>
              <a:solidFill>
                <a:srgbClr val="3E2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83" name="îṥlíḓè">
                <a:extLst>
                  <a:ext uri="{FF2B5EF4-FFF2-40B4-BE49-F238E27FC236}">
                    <a16:creationId xmlns:a16="http://schemas.microsoft.com/office/drawing/2014/main" id="{D7F55346-71B0-4580-A549-68667C34A4D3}"/>
                  </a:ext>
                </a:extLst>
              </p:cNvPr>
              <p:cNvSpPr/>
              <p:nvPr/>
            </p:nvSpPr>
            <p:spPr bwMode="auto">
              <a:xfrm>
                <a:off x="5270319" y="3674269"/>
                <a:ext cx="85725" cy="1209675"/>
              </a:xfrm>
              <a:custGeom>
                <a:avLst/>
                <a:gdLst>
                  <a:gd name="T0" fmla="*/ 10 w 11"/>
                  <a:gd name="T1" fmla="*/ 155 h 155"/>
                  <a:gd name="T2" fmla="*/ 9 w 11"/>
                  <a:gd name="T3" fmla="*/ 155 h 155"/>
                  <a:gd name="T4" fmla="*/ 0 w 11"/>
                  <a:gd name="T5" fmla="*/ 1 h 155"/>
                  <a:gd name="T6" fmla="*/ 1 w 11"/>
                  <a:gd name="T7" fmla="*/ 0 h 155"/>
                  <a:gd name="T8" fmla="*/ 2 w 11"/>
                  <a:gd name="T9" fmla="*/ 1 h 155"/>
                  <a:gd name="T10" fmla="*/ 11 w 11"/>
                  <a:gd name="T11" fmla="*/ 154 h 155"/>
                  <a:gd name="T12" fmla="*/ 10 w 11"/>
                  <a:gd name="T13" fmla="*/ 155 h 155"/>
                  <a:gd name="T14" fmla="*/ 10 w 11"/>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5">
                    <a:moveTo>
                      <a:pt x="10" y="155"/>
                    </a:moveTo>
                    <a:cubicBezTo>
                      <a:pt x="9" y="155"/>
                      <a:pt x="9" y="155"/>
                      <a:pt x="9" y="155"/>
                    </a:cubicBezTo>
                    <a:cubicBezTo>
                      <a:pt x="0" y="1"/>
                      <a:pt x="0" y="1"/>
                      <a:pt x="0" y="1"/>
                    </a:cubicBezTo>
                    <a:cubicBezTo>
                      <a:pt x="0" y="1"/>
                      <a:pt x="1" y="0"/>
                      <a:pt x="1" y="0"/>
                    </a:cubicBezTo>
                    <a:cubicBezTo>
                      <a:pt x="2" y="0"/>
                      <a:pt x="2" y="0"/>
                      <a:pt x="2" y="1"/>
                    </a:cubicBezTo>
                    <a:cubicBezTo>
                      <a:pt x="11" y="154"/>
                      <a:pt x="11" y="154"/>
                      <a:pt x="11" y="154"/>
                    </a:cubicBezTo>
                    <a:cubicBezTo>
                      <a:pt x="11" y="155"/>
                      <a:pt x="10" y="155"/>
                      <a:pt x="10" y="155"/>
                    </a:cubicBezTo>
                    <a:cubicBezTo>
                      <a:pt x="10" y="155"/>
                      <a:pt x="10" y="155"/>
                      <a:pt x="10" y="155"/>
                    </a:cubicBezTo>
                    <a:close/>
                  </a:path>
                </a:pathLst>
              </a:custGeom>
              <a:solidFill>
                <a:srgbClr val="3E2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84" name="iṩľíḋe">
                <a:extLst>
                  <a:ext uri="{FF2B5EF4-FFF2-40B4-BE49-F238E27FC236}">
                    <a16:creationId xmlns:a16="http://schemas.microsoft.com/office/drawing/2014/main" id="{50FF989F-F600-2B44-9180-B68657C12454}"/>
                  </a:ext>
                </a:extLst>
              </p:cNvPr>
              <p:cNvSpPr/>
              <p:nvPr/>
            </p:nvSpPr>
            <p:spPr bwMode="auto">
              <a:xfrm>
                <a:off x="5675132" y="3636169"/>
                <a:ext cx="71438" cy="1247775"/>
              </a:xfrm>
              <a:custGeom>
                <a:avLst/>
                <a:gdLst>
                  <a:gd name="T0" fmla="*/ 1 w 9"/>
                  <a:gd name="T1" fmla="*/ 160 h 160"/>
                  <a:gd name="T2" fmla="*/ 0 w 9"/>
                  <a:gd name="T3" fmla="*/ 159 h 160"/>
                  <a:gd name="T4" fmla="*/ 7 w 9"/>
                  <a:gd name="T5" fmla="*/ 1 h 160"/>
                  <a:gd name="T6" fmla="*/ 8 w 9"/>
                  <a:gd name="T7" fmla="*/ 0 h 160"/>
                  <a:gd name="T8" fmla="*/ 9 w 9"/>
                  <a:gd name="T9" fmla="*/ 1 h 160"/>
                  <a:gd name="T10" fmla="*/ 2 w 9"/>
                  <a:gd name="T11" fmla="*/ 159 h 160"/>
                  <a:gd name="T12" fmla="*/ 1 w 9"/>
                  <a:gd name="T13" fmla="*/ 160 h 160"/>
                </a:gdLst>
                <a:ahLst/>
                <a:cxnLst>
                  <a:cxn ang="0">
                    <a:pos x="T0" y="T1"/>
                  </a:cxn>
                  <a:cxn ang="0">
                    <a:pos x="T2" y="T3"/>
                  </a:cxn>
                  <a:cxn ang="0">
                    <a:pos x="T4" y="T5"/>
                  </a:cxn>
                  <a:cxn ang="0">
                    <a:pos x="T6" y="T7"/>
                  </a:cxn>
                  <a:cxn ang="0">
                    <a:pos x="T8" y="T9"/>
                  </a:cxn>
                  <a:cxn ang="0">
                    <a:pos x="T10" y="T11"/>
                  </a:cxn>
                  <a:cxn ang="0">
                    <a:pos x="T12" y="T13"/>
                  </a:cxn>
                </a:cxnLst>
                <a:rect l="0" t="0" r="r" b="b"/>
                <a:pathLst>
                  <a:path w="9" h="160">
                    <a:moveTo>
                      <a:pt x="1" y="160"/>
                    </a:moveTo>
                    <a:cubicBezTo>
                      <a:pt x="0" y="160"/>
                      <a:pt x="0" y="159"/>
                      <a:pt x="0" y="159"/>
                    </a:cubicBezTo>
                    <a:cubicBezTo>
                      <a:pt x="7" y="1"/>
                      <a:pt x="7" y="1"/>
                      <a:pt x="7" y="1"/>
                    </a:cubicBezTo>
                    <a:cubicBezTo>
                      <a:pt x="7" y="0"/>
                      <a:pt x="8" y="0"/>
                      <a:pt x="8" y="0"/>
                    </a:cubicBezTo>
                    <a:cubicBezTo>
                      <a:pt x="9" y="0"/>
                      <a:pt x="9" y="0"/>
                      <a:pt x="9" y="1"/>
                    </a:cubicBezTo>
                    <a:cubicBezTo>
                      <a:pt x="2" y="159"/>
                      <a:pt x="2" y="159"/>
                      <a:pt x="2" y="159"/>
                    </a:cubicBezTo>
                    <a:cubicBezTo>
                      <a:pt x="2" y="160"/>
                      <a:pt x="1" y="160"/>
                      <a:pt x="1" y="160"/>
                    </a:cubicBezTo>
                    <a:close/>
                  </a:path>
                </a:pathLst>
              </a:custGeom>
              <a:solidFill>
                <a:srgbClr val="3E2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85" name="íşľïḍé">
                <a:extLst>
                  <a:ext uri="{FF2B5EF4-FFF2-40B4-BE49-F238E27FC236}">
                    <a16:creationId xmlns:a16="http://schemas.microsoft.com/office/drawing/2014/main" id="{5520157B-3A80-9062-5C89-12048601C24E}"/>
                  </a:ext>
                </a:extLst>
              </p:cNvPr>
              <p:cNvSpPr/>
              <p:nvPr/>
            </p:nvSpPr>
            <p:spPr bwMode="auto">
              <a:xfrm>
                <a:off x="3981269" y="4002881"/>
                <a:ext cx="2201863" cy="123825"/>
              </a:xfrm>
              <a:custGeom>
                <a:avLst/>
                <a:gdLst>
                  <a:gd name="T0" fmla="*/ 1 w 282"/>
                  <a:gd name="T1" fmla="*/ 16 h 16"/>
                  <a:gd name="T2" fmla="*/ 0 w 282"/>
                  <a:gd name="T3" fmla="*/ 15 h 16"/>
                  <a:gd name="T4" fmla="*/ 1 w 282"/>
                  <a:gd name="T5" fmla="*/ 14 h 16"/>
                  <a:gd name="T6" fmla="*/ 281 w 282"/>
                  <a:gd name="T7" fmla="*/ 0 h 16"/>
                  <a:gd name="T8" fmla="*/ 282 w 282"/>
                  <a:gd name="T9" fmla="*/ 1 h 16"/>
                  <a:gd name="T10" fmla="*/ 281 w 282"/>
                  <a:gd name="T11" fmla="*/ 2 h 16"/>
                  <a:gd name="T12" fmla="*/ 1 w 282"/>
                  <a:gd name="T13" fmla="*/ 16 h 16"/>
                  <a:gd name="T14" fmla="*/ 1 w 282"/>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 h="16">
                    <a:moveTo>
                      <a:pt x="1" y="16"/>
                    </a:moveTo>
                    <a:cubicBezTo>
                      <a:pt x="1" y="16"/>
                      <a:pt x="0" y="16"/>
                      <a:pt x="0" y="15"/>
                    </a:cubicBezTo>
                    <a:cubicBezTo>
                      <a:pt x="0" y="15"/>
                      <a:pt x="1" y="14"/>
                      <a:pt x="1" y="14"/>
                    </a:cubicBezTo>
                    <a:cubicBezTo>
                      <a:pt x="281" y="0"/>
                      <a:pt x="281" y="0"/>
                      <a:pt x="281" y="0"/>
                    </a:cubicBezTo>
                    <a:cubicBezTo>
                      <a:pt x="282" y="0"/>
                      <a:pt x="282" y="1"/>
                      <a:pt x="282" y="1"/>
                    </a:cubicBezTo>
                    <a:cubicBezTo>
                      <a:pt x="282" y="2"/>
                      <a:pt x="282" y="2"/>
                      <a:pt x="281" y="2"/>
                    </a:cubicBezTo>
                    <a:cubicBezTo>
                      <a:pt x="1" y="16"/>
                      <a:pt x="1" y="16"/>
                      <a:pt x="1" y="16"/>
                    </a:cubicBezTo>
                    <a:cubicBezTo>
                      <a:pt x="1" y="16"/>
                      <a:pt x="1" y="16"/>
                      <a:pt x="1" y="16"/>
                    </a:cubicBezTo>
                    <a:close/>
                  </a:path>
                </a:pathLst>
              </a:custGeom>
              <a:solidFill>
                <a:srgbClr val="3E2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86" name="iṡlïḑè">
                <a:extLst>
                  <a:ext uri="{FF2B5EF4-FFF2-40B4-BE49-F238E27FC236}">
                    <a16:creationId xmlns:a16="http://schemas.microsoft.com/office/drawing/2014/main" id="{B2FC14ED-A984-FB6A-A3F1-D326B1F21AA8}"/>
                  </a:ext>
                </a:extLst>
              </p:cNvPr>
              <p:cNvSpPr/>
              <p:nvPr/>
            </p:nvSpPr>
            <p:spPr bwMode="auto">
              <a:xfrm>
                <a:off x="4122557" y="4423569"/>
                <a:ext cx="2022475" cy="77787"/>
              </a:xfrm>
              <a:custGeom>
                <a:avLst/>
                <a:gdLst>
                  <a:gd name="T0" fmla="*/ 1 w 259"/>
                  <a:gd name="T1" fmla="*/ 10 h 10"/>
                  <a:gd name="T2" fmla="*/ 0 w 259"/>
                  <a:gd name="T3" fmla="*/ 9 h 10"/>
                  <a:gd name="T4" fmla="*/ 1 w 259"/>
                  <a:gd name="T5" fmla="*/ 8 h 10"/>
                  <a:gd name="T6" fmla="*/ 258 w 259"/>
                  <a:gd name="T7" fmla="*/ 0 h 10"/>
                  <a:gd name="T8" fmla="*/ 259 w 259"/>
                  <a:gd name="T9" fmla="*/ 1 h 10"/>
                  <a:gd name="T10" fmla="*/ 258 w 259"/>
                  <a:gd name="T11" fmla="*/ 2 h 10"/>
                  <a:gd name="T12" fmla="*/ 1 w 259"/>
                  <a:gd name="T13" fmla="*/ 10 h 10"/>
                  <a:gd name="T14" fmla="*/ 1 w 259"/>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0">
                    <a:moveTo>
                      <a:pt x="1" y="10"/>
                    </a:moveTo>
                    <a:cubicBezTo>
                      <a:pt x="1" y="10"/>
                      <a:pt x="0" y="10"/>
                      <a:pt x="0" y="9"/>
                    </a:cubicBezTo>
                    <a:cubicBezTo>
                      <a:pt x="0" y="9"/>
                      <a:pt x="1" y="8"/>
                      <a:pt x="1" y="8"/>
                    </a:cubicBezTo>
                    <a:cubicBezTo>
                      <a:pt x="258" y="0"/>
                      <a:pt x="258" y="0"/>
                      <a:pt x="258" y="0"/>
                    </a:cubicBezTo>
                    <a:cubicBezTo>
                      <a:pt x="258" y="0"/>
                      <a:pt x="259" y="1"/>
                      <a:pt x="259" y="1"/>
                    </a:cubicBezTo>
                    <a:cubicBezTo>
                      <a:pt x="259" y="2"/>
                      <a:pt x="259" y="2"/>
                      <a:pt x="258" y="2"/>
                    </a:cubicBezTo>
                    <a:cubicBezTo>
                      <a:pt x="1" y="10"/>
                      <a:pt x="1" y="10"/>
                      <a:pt x="1" y="10"/>
                    </a:cubicBezTo>
                    <a:cubicBezTo>
                      <a:pt x="1" y="10"/>
                      <a:pt x="1" y="10"/>
                      <a:pt x="1" y="10"/>
                    </a:cubicBezTo>
                    <a:close/>
                  </a:path>
                </a:pathLst>
              </a:custGeom>
              <a:solidFill>
                <a:srgbClr val="3E2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87" name="isḻîḑe">
                <a:extLst>
                  <a:ext uri="{FF2B5EF4-FFF2-40B4-BE49-F238E27FC236}">
                    <a16:creationId xmlns:a16="http://schemas.microsoft.com/office/drawing/2014/main" id="{4C8AB488-6ABD-63DE-875C-316E9E792E19}"/>
                  </a:ext>
                </a:extLst>
              </p:cNvPr>
              <p:cNvSpPr/>
              <p:nvPr/>
            </p:nvSpPr>
            <p:spPr bwMode="auto">
              <a:xfrm>
                <a:off x="4222569" y="4868069"/>
                <a:ext cx="1898650" cy="555625"/>
              </a:xfrm>
              <a:custGeom>
                <a:avLst/>
                <a:gdLst>
                  <a:gd name="T0" fmla="*/ 1 w 243"/>
                  <a:gd name="T1" fmla="*/ 71 h 71"/>
                  <a:gd name="T2" fmla="*/ 0 w 243"/>
                  <a:gd name="T3" fmla="*/ 70 h 71"/>
                  <a:gd name="T4" fmla="*/ 1 w 243"/>
                  <a:gd name="T5" fmla="*/ 69 h 71"/>
                  <a:gd name="T6" fmla="*/ 229 w 243"/>
                  <a:gd name="T7" fmla="*/ 66 h 71"/>
                  <a:gd name="T8" fmla="*/ 237 w 243"/>
                  <a:gd name="T9" fmla="*/ 62 h 71"/>
                  <a:gd name="T10" fmla="*/ 240 w 243"/>
                  <a:gd name="T11" fmla="*/ 52 h 71"/>
                  <a:gd name="T12" fmla="*/ 233 w 243"/>
                  <a:gd name="T13" fmla="*/ 1 h 71"/>
                  <a:gd name="T14" fmla="*/ 234 w 243"/>
                  <a:gd name="T15" fmla="*/ 0 h 71"/>
                  <a:gd name="T16" fmla="*/ 235 w 243"/>
                  <a:gd name="T17" fmla="*/ 1 h 71"/>
                  <a:gd name="T18" fmla="*/ 242 w 243"/>
                  <a:gd name="T19" fmla="*/ 52 h 71"/>
                  <a:gd name="T20" fmla="*/ 239 w 243"/>
                  <a:gd name="T21" fmla="*/ 63 h 71"/>
                  <a:gd name="T22" fmla="*/ 229 w 243"/>
                  <a:gd name="T23" fmla="*/ 68 h 71"/>
                  <a:gd name="T24" fmla="*/ 1 w 243"/>
                  <a:gd name="T25" fmla="*/ 71 h 71"/>
                  <a:gd name="T26" fmla="*/ 1 w 243"/>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71">
                    <a:moveTo>
                      <a:pt x="1" y="71"/>
                    </a:moveTo>
                    <a:cubicBezTo>
                      <a:pt x="1" y="71"/>
                      <a:pt x="0" y="71"/>
                      <a:pt x="0" y="70"/>
                    </a:cubicBezTo>
                    <a:cubicBezTo>
                      <a:pt x="0" y="70"/>
                      <a:pt x="1" y="69"/>
                      <a:pt x="1" y="69"/>
                    </a:cubicBezTo>
                    <a:cubicBezTo>
                      <a:pt x="229" y="66"/>
                      <a:pt x="229" y="66"/>
                      <a:pt x="229" y="66"/>
                    </a:cubicBezTo>
                    <a:cubicBezTo>
                      <a:pt x="232" y="66"/>
                      <a:pt x="235" y="64"/>
                      <a:pt x="237" y="62"/>
                    </a:cubicBezTo>
                    <a:cubicBezTo>
                      <a:pt x="240" y="59"/>
                      <a:pt x="241" y="56"/>
                      <a:pt x="240" y="52"/>
                    </a:cubicBezTo>
                    <a:cubicBezTo>
                      <a:pt x="233" y="1"/>
                      <a:pt x="233" y="1"/>
                      <a:pt x="233" y="1"/>
                    </a:cubicBezTo>
                    <a:cubicBezTo>
                      <a:pt x="233" y="0"/>
                      <a:pt x="233" y="0"/>
                      <a:pt x="234" y="0"/>
                    </a:cubicBezTo>
                    <a:cubicBezTo>
                      <a:pt x="234" y="0"/>
                      <a:pt x="235" y="0"/>
                      <a:pt x="235" y="1"/>
                    </a:cubicBezTo>
                    <a:cubicBezTo>
                      <a:pt x="242" y="52"/>
                      <a:pt x="242" y="52"/>
                      <a:pt x="242" y="52"/>
                    </a:cubicBezTo>
                    <a:cubicBezTo>
                      <a:pt x="243" y="56"/>
                      <a:pt x="242" y="60"/>
                      <a:pt x="239" y="63"/>
                    </a:cubicBezTo>
                    <a:cubicBezTo>
                      <a:pt x="236" y="66"/>
                      <a:pt x="233" y="68"/>
                      <a:pt x="229" y="68"/>
                    </a:cubicBezTo>
                    <a:cubicBezTo>
                      <a:pt x="1" y="71"/>
                      <a:pt x="1" y="71"/>
                      <a:pt x="1" y="71"/>
                    </a:cubicBezTo>
                    <a:cubicBezTo>
                      <a:pt x="1" y="71"/>
                      <a:pt x="1" y="71"/>
                      <a:pt x="1" y="71"/>
                    </a:cubicBezTo>
                    <a:close/>
                  </a:path>
                </a:pathLst>
              </a:custGeom>
              <a:solidFill>
                <a:srgbClr val="3E2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88" name="íšḻîďè">
                <a:extLst>
                  <a:ext uri="{FF2B5EF4-FFF2-40B4-BE49-F238E27FC236}">
                    <a16:creationId xmlns:a16="http://schemas.microsoft.com/office/drawing/2014/main" id="{8892E6AB-DD0C-374B-00E2-5CA9C13DB1BF}"/>
                  </a:ext>
                </a:extLst>
              </p:cNvPr>
              <p:cNvSpPr/>
              <p:nvPr/>
            </p:nvSpPr>
            <p:spPr bwMode="auto">
              <a:xfrm>
                <a:off x="5738632" y="5391944"/>
                <a:ext cx="38100" cy="155575"/>
              </a:xfrm>
              <a:custGeom>
                <a:avLst/>
                <a:gdLst>
                  <a:gd name="T0" fmla="*/ 4 w 5"/>
                  <a:gd name="T1" fmla="*/ 20 h 20"/>
                  <a:gd name="T2" fmla="*/ 3 w 5"/>
                  <a:gd name="T3" fmla="*/ 20 h 20"/>
                  <a:gd name="T4" fmla="*/ 0 w 5"/>
                  <a:gd name="T5" fmla="*/ 1 h 20"/>
                  <a:gd name="T6" fmla="*/ 0 w 5"/>
                  <a:gd name="T7" fmla="*/ 0 h 20"/>
                  <a:gd name="T8" fmla="*/ 2 w 5"/>
                  <a:gd name="T9" fmla="*/ 1 h 20"/>
                  <a:gd name="T10" fmla="*/ 5 w 5"/>
                  <a:gd name="T11" fmla="*/ 19 h 20"/>
                  <a:gd name="T12" fmla="*/ 5 w 5"/>
                  <a:gd name="T13" fmla="*/ 20 h 20"/>
                  <a:gd name="T14" fmla="*/ 4 w 5"/>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20">
                    <a:moveTo>
                      <a:pt x="4" y="20"/>
                    </a:moveTo>
                    <a:cubicBezTo>
                      <a:pt x="4" y="20"/>
                      <a:pt x="3" y="20"/>
                      <a:pt x="3" y="20"/>
                    </a:cubicBezTo>
                    <a:cubicBezTo>
                      <a:pt x="0" y="1"/>
                      <a:pt x="0" y="1"/>
                      <a:pt x="0" y="1"/>
                    </a:cubicBezTo>
                    <a:cubicBezTo>
                      <a:pt x="0" y="0"/>
                      <a:pt x="0" y="0"/>
                      <a:pt x="0" y="0"/>
                    </a:cubicBezTo>
                    <a:cubicBezTo>
                      <a:pt x="1" y="0"/>
                      <a:pt x="2" y="0"/>
                      <a:pt x="2" y="1"/>
                    </a:cubicBezTo>
                    <a:cubicBezTo>
                      <a:pt x="5" y="19"/>
                      <a:pt x="5" y="19"/>
                      <a:pt x="5" y="19"/>
                    </a:cubicBezTo>
                    <a:cubicBezTo>
                      <a:pt x="5" y="20"/>
                      <a:pt x="5" y="20"/>
                      <a:pt x="5" y="20"/>
                    </a:cubicBezTo>
                    <a:cubicBezTo>
                      <a:pt x="4" y="20"/>
                      <a:pt x="4" y="20"/>
                      <a:pt x="4" y="20"/>
                    </a:cubicBezTo>
                    <a:close/>
                  </a:path>
                </a:pathLst>
              </a:custGeom>
              <a:solidFill>
                <a:srgbClr val="3E2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89" name="íŝļïďé">
                <a:extLst>
                  <a:ext uri="{FF2B5EF4-FFF2-40B4-BE49-F238E27FC236}">
                    <a16:creationId xmlns:a16="http://schemas.microsoft.com/office/drawing/2014/main" id="{232F2414-19E4-8F24-22CB-C628C9BAA86D}"/>
                  </a:ext>
                </a:extLst>
              </p:cNvPr>
              <p:cNvSpPr/>
              <p:nvPr/>
            </p:nvSpPr>
            <p:spPr bwMode="auto">
              <a:xfrm>
                <a:off x="4363857" y="5539581"/>
                <a:ext cx="422275" cy="414337"/>
              </a:xfrm>
              <a:prstGeom prst="ellipse">
                <a:avLst/>
              </a:prstGeom>
              <a:solidFill>
                <a:srgbClr val="55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90" name="íṧlïḋê">
                <a:extLst>
                  <a:ext uri="{FF2B5EF4-FFF2-40B4-BE49-F238E27FC236}">
                    <a16:creationId xmlns:a16="http://schemas.microsoft.com/office/drawing/2014/main" id="{7B67DA8C-DA1F-1C47-920E-13CB5B93A8D5}"/>
                  </a:ext>
                </a:extLst>
              </p:cNvPr>
              <p:cNvSpPr/>
              <p:nvPr/>
            </p:nvSpPr>
            <p:spPr bwMode="auto">
              <a:xfrm>
                <a:off x="5573532" y="5539581"/>
                <a:ext cx="414338" cy="414337"/>
              </a:xfrm>
              <a:prstGeom prst="ellipse">
                <a:avLst/>
              </a:prstGeom>
              <a:solidFill>
                <a:srgbClr val="55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91" name="iŝlidè">
                <a:extLst>
                  <a:ext uri="{FF2B5EF4-FFF2-40B4-BE49-F238E27FC236}">
                    <a16:creationId xmlns:a16="http://schemas.microsoft.com/office/drawing/2014/main" id="{EA815FFB-CF5F-3515-93E3-627B50FBA4F8}"/>
                  </a:ext>
                </a:extLst>
              </p:cNvPr>
              <p:cNvSpPr/>
              <p:nvPr/>
            </p:nvSpPr>
            <p:spPr bwMode="auto">
              <a:xfrm>
                <a:off x="7526157" y="1589881"/>
                <a:ext cx="585788" cy="898525"/>
              </a:xfrm>
              <a:custGeom>
                <a:avLst/>
                <a:gdLst>
                  <a:gd name="T0" fmla="*/ 1 w 75"/>
                  <a:gd name="T1" fmla="*/ 103 h 115"/>
                  <a:gd name="T2" fmla="*/ 28 w 75"/>
                  <a:gd name="T3" fmla="*/ 2 h 115"/>
                  <a:gd name="T4" fmla="*/ 75 w 75"/>
                  <a:gd name="T5" fmla="*/ 82 h 115"/>
                  <a:gd name="T6" fmla="*/ 75 w 75"/>
                  <a:gd name="T7" fmla="*/ 103 h 115"/>
                  <a:gd name="T8" fmla="*/ 1 w 75"/>
                  <a:gd name="T9" fmla="*/ 103 h 115"/>
                </a:gdLst>
                <a:ahLst/>
                <a:cxnLst>
                  <a:cxn ang="0">
                    <a:pos x="T0" y="T1"/>
                  </a:cxn>
                  <a:cxn ang="0">
                    <a:pos x="T2" y="T3"/>
                  </a:cxn>
                  <a:cxn ang="0">
                    <a:pos x="T4" y="T5"/>
                  </a:cxn>
                  <a:cxn ang="0">
                    <a:pos x="T6" y="T7"/>
                  </a:cxn>
                  <a:cxn ang="0">
                    <a:pos x="T8" y="T9"/>
                  </a:cxn>
                </a:cxnLst>
                <a:rect l="0" t="0" r="r" b="b"/>
                <a:pathLst>
                  <a:path w="75" h="115">
                    <a:moveTo>
                      <a:pt x="1" y="103"/>
                    </a:moveTo>
                    <a:cubicBezTo>
                      <a:pt x="1" y="103"/>
                      <a:pt x="0" y="3"/>
                      <a:pt x="28" y="2"/>
                    </a:cubicBezTo>
                    <a:cubicBezTo>
                      <a:pt x="56" y="0"/>
                      <a:pt x="75" y="55"/>
                      <a:pt x="75" y="82"/>
                    </a:cubicBezTo>
                    <a:cubicBezTo>
                      <a:pt x="75" y="95"/>
                      <a:pt x="75" y="103"/>
                      <a:pt x="75" y="103"/>
                    </a:cubicBezTo>
                    <a:cubicBezTo>
                      <a:pt x="75" y="103"/>
                      <a:pt x="33" y="115"/>
                      <a:pt x="1" y="103"/>
                    </a:cubicBezTo>
                    <a:close/>
                  </a:path>
                </a:pathLst>
              </a:custGeom>
              <a:solidFill>
                <a:srgbClr val="B0A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92" name="iṧḻïdé">
                <a:extLst>
                  <a:ext uri="{FF2B5EF4-FFF2-40B4-BE49-F238E27FC236}">
                    <a16:creationId xmlns:a16="http://schemas.microsoft.com/office/drawing/2014/main" id="{82CC593F-BC4A-0A07-4B26-3F91FEE5B925}"/>
                  </a:ext>
                </a:extLst>
              </p:cNvPr>
              <p:cNvSpPr/>
              <p:nvPr/>
            </p:nvSpPr>
            <p:spPr bwMode="auto">
              <a:xfrm>
                <a:off x="6980057" y="1699419"/>
                <a:ext cx="241300" cy="687387"/>
              </a:xfrm>
              <a:custGeom>
                <a:avLst/>
                <a:gdLst>
                  <a:gd name="T0" fmla="*/ 1 w 31"/>
                  <a:gd name="T1" fmla="*/ 88 h 88"/>
                  <a:gd name="T2" fmla="*/ 0 w 31"/>
                  <a:gd name="T3" fmla="*/ 87 h 88"/>
                  <a:gd name="T4" fmla="*/ 29 w 31"/>
                  <a:gd name="T5" fmla="*/ 0 h 88"/>
                  <a:gd name="T6" fmla="*/ 31 w 31"/>
                  <a:gd name="T7" fmla="*/ 0 h 88"/>
                  <a:gd name="T8" fmla="*/ 31 w 31"/>
                  <a:gd name="T9" fmla="*/ 1 h 88"/>
                  <a:gd name="T10" fmla="*/ 2 w 31"/>
                  <a:gd name="T11" fmla="*/ 87 h 88"/>
                  <a:gd name="T12" fmla="*/ 1 w 31"/>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31" h="88">
                    <a:moveTo>
                      <a:pt x="1" y="88"/>
                    </a:moveTo>
                    <a:cubicBezTo>
                      <a:pt x="0" y="88"/>
                      <a:pt x="0" y="87"/>
                      <a:pt x="0" y="87"/>
                    </a:cubicBezTo>
                    <a:cubicBezTo>
                      <a:pt x="0" y="86"/>
                      <a:pt x="6" y="37"/>
                      <a:pt x="29" y="0"/>
                    </a:cubicBezTo>
                    <a:cubicBezTo>
                      <a:pt x="30" y="0"/>
                      <a:pt x="30" y="0"/>
                      <a:pt x="31" y="0"/>
                    </a:cubicBezTo>
                    <a:cubicBezTo>
                      <a:pt x="31" y="0"/>
                      <a:pt x="31" y="1"/>
                      <a:pt x="31" y="1"/>
                    </a:cubicBezTo>
                    <a:cubicBezTo>
                      <a:pt x="8" y="37"/>
                      <a:pt x="2" y="87"/>
                      <a:pt x="2" y="87"/>
                    </a:cubicBezTo>
                    <a:cubicBezTo>
                      <a:pt x="2" y="88"/>
                      <a:pt x="1" y="88"/>
                      <a:pt x="1" y="8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93" name="íṥḻíďè">
                <a:extLst>
                  <a:ext uri="{FF2B5EF4-FFF2-40B4-BE49-F238E27FC236}">
                    <a16:creationId xmlns:a16="http://schemas.microsoft.com/office/drawing/2014/main" id="{AF65C199-F867-F32F-70A0-06D564467F26}"/>
                  </a:ext>
                </a:extLst>
              </p:cNvPr>
              <p:cNvSpPr/>
              <p:nvPr/>
            </p:nvSpPr>
            <p:spPr bwMode="auto">
              <a:xfrm>
                <a:off x="7494407" y="2058194"/>
                <a:ext cx="593725" cy="406400"/>
              </a:xfrm>
              <a:custGeom>
                <a:avLst/>
                <a:gdLst>
                  <a:gd name="T0" fmla="*/ 39 w 76"/>
                  <a:gd name="T1" fmla="*/ 50 h 52"/>
                  <a:gd name="T2" fmla="*/ 4 w 76"/>
                  <a:gd name="T3" fmla="*/ 44 h 52"/>
                  <a:gd name="T4" fmla="*/ 6 w 76"/>
                  <a:gd name="T5" fmla="*/ 1 h 52"/>
                  <a:gd name="T6" fmla="*/ 7 w 76"/>
                  <a:gd name="T7" fmla="*/ 0 h 52"/>
                  <a:gd name="T8" fmla="*/ 8 w 76"/>
                  <a:gd name="T9" fmla="*/ 1 h 52"/>
                  <a:gd name="T10" fmla="*/ 5 w 76"/>
                  <a:gd name="T11" fmla="*/ 43 h 52"/>
                  <a:gd name="T12" fmla="*/ 75 w 76"/>
                  <a:gd name="T13" fmla="*/ 42 h 52"/>
                  <a:gd name="T14" fmla="*/ 76 w 76"/>
                  <a:gd name="T15" fmla="*/ 43 h 52"/>
                  <a:gd name="T16" fmla="*/ 75 w 76"/>
                  <a:gd name="T17" fmla="*/ 44 h 52"/>
                  <a:gd name="T18" fmla="*/ 39 w 76"/>
                  <a:gd name="T19"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52">
                    <a:moveTo>
                      <a:pt x="39" y="50"/>
                    </a:moveTo>
                    <a:cubicBezTo>
                      <a:pt x="23" y="50"/>
                      <a:pt x="11" y="47"/>
                      <a:pt x="4" y="44"/>
                    </a:cubicBezTo>
                    <a:cubicBezTo>
                      <a:pt x="0" y="43"/>
                      <a:pt x="3" y="16"/>
                      <a:pt x="6" y="1"/>
                    </a:cubicBezTo>
                    <a:cubicBezTo>
                      <a:pt x="6" y="0"/>
                      <a:pt x="6" y="0"/>
                      <a:pt x="7" y="0"/>
                    </a:cubicBezTo>
                    <a:cubicBezTo>
                      <a:pt x="7" y="0"/>
                      <a:pt x="8" y="1"/>
                      <a:pt x="8" y="1"/>
                    </a:cubicBezTo>
                    <a:cubicBezTo>
                      <a:pt x="5" y="20"/>
                      <a:pt x="3" y="41"/>
                      <a:pt x="5" y="43"/>
                    </a:cubicBezTo>
                    <a:cubicBezTo>
                      <a:pt x="15" y="46"/>
                      <a:pt x="43" y="52"/>
                      <a:pt x="75" y="42"/>
                    </a:cubicBezTo>
                    <a:cubicBezTo>
                      <a:pt x="75" y="42"/>
                      <a:pt x="76" y="43"/>
                      <a:pt x="76" y="43"/>
                    </a:cubicBezTo>
                    <a:cubicBezTo>
                      <a:pt x="76" y="44"/>
                      <a:pt x="76" y="44"/>
                      <a:pt x="75" y="44"/>
                    </a:cubicBezTo>
                    <a:cubicBezTo>
                      <a:pt x="62" y="48"/>
                      <a:pt x="50" y="50"/>
                      <a:pt x="39" y="5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94" name="íŝḻiḑê">
                <a:extLst>
                  <a:ext uri="{FF2B5EF4-FFF2-40B4-BE49-F238E27FC236}">
                    <a16:creationId xmlns:a16="http://schemas.microsoft.com/office/drawing/2014/main" id="{418F4423-845E-B7B5-85A5-BEF7EA3D0D91}"/>
                  </a:ext>
                </a:extLst>
              </p:cNvPr>
              <p:cNvSpPr/>
              <p:nvPr/>
            </p:nvSpPr>
            <p:spPr bwMode="auto">
              <a:xfrm>
                <a:off x="7432494" y="2082006"/>
                <a:ext cx="101600" cy="155575"/>
              </a:xfrm>
              <a:custGeom>
                <a:avLst/>
                <a:gdLst>
                  <a:gd name="T0" fmla="*/ 12 w 13"/>
                  <a:gd name="T1" fmla="*/ 20 h 20"/>
                  <a:gd name="T2" fmla="*/ 11 w 13"/>
                  <a:gd name="T3" fmla="*/ 20 h 20"/>
                  <a:gd name="T4" fmla="*/ 2 w 13"/>
                  <a:gd name="T5" fmla="*/ 2 h 20"/>
                  <a:gd name="T6" fmla="*/ 4 w 13"/>
                  <a:gd name="T7" fmla="*/ 0 h 20"/>
                  <a:gd name="T8" fmla="*/ 13 w 13"/>
                  <a:gd name="T9" fmla="*/ 19 h 20"/>
                  <a:gd name="T10" fmla="*/ 12 w 13"/>
                  <a:gd name="T11" fmla="*/ 20 h 20"/>
                  <a:gd name="T12" fmla="*/ 12 w 13"/>
                  <a:gd name="T13" fmla="*/ 20 h 20"/>
                  <a:gd name="T14" fmla="*/ 4 w 13"/>
                  <a:gd name="T15" fmla="*/ 2 h 20"/>
                  <a:gd name="T16" fmla="*/ 3 w 13"/>
                  <a:gd name="T17" fmla="*/ 2 h 20"/>
                  <a:gd name="T18" fmla="*/ 10 w 13"/>
                  <a:gd name="T19" fmla="*/ 15 h 20"/>
                  <a:gd name="T20" fmla="*/ 4 w 13"/>
                  <a:gd name="T21"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20">
                    <a:moveTo>
                      <a:pt x="12" y="20"/>
                    </a:moveTo>
                    <a:cubicBezTo>
                      <a:pt x="12" y="20"/>
                      <a:pt x="12" y="20"/>
                      <a:pt x="11" y="20"/>
                    </a:cubicBezTo>
                    <a:cubicBezTo>
                      <a:pt x="9" y="17"/>
                      <a:pt x="0" y="5"/>
                      <a:pt x="2" y="2"/>
                    </a:cubicBezTo>
                    <a:cubicBezTo>
                      <a:pt x="2" y="1"/>
                      <a:pt x="2" y="0"/>
                      <a:pt x="4" y="0"/>
                    </a:cubicBezTo>
                    <a:cubicBezTo>
                      <a:pt x="10" y="0"/>
                      <a:pt x="13" y="16"/>
                      <a:pt x="13" y="19"/>
                    </a:cubicBezTo>
                    <a:cubicBezTo>
                      <a:pt x="13" y="20"/>
                      <a:pt x="13" y="20"/>
                      <a:pt x="12" y="20"/>
                    </a:cubicBezTo>
                    <a:cubicBezTo>
                      <a:pt x="12" y="20"/>
                      <a:pt x="12" y="20"/>
                      <a:pt x="12" y="20"/>
                    </a:cubicBezTo>
                    <a:close/>
                    <a:moveTo>
                      <a:pt x="4" y="2"/>
                    </a:moveTo>
                    <a:cubicBezTo>
                      <a:pt x="4" y="2"/>
                      <a:pt x="3" y="2"/>
                      <a:pt x="3" y="2"/>
                    </a:cubicBezTo>
                    <a:cubicBezTo>
                      <a:pt x="3" y="4"/>
                      <a:pt x="6" y="10"/>
                      <a:pt x="10" y="15"/>
                    </a:cubicBezTo>
                    <a:cubicBezTo>
                      <a:pt x="9" y="9"/>
                      <a:pt x="6" y="2"/>
                      <a:pt x="4"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95" name="iśľîḍê">
                <a:extLst>
                  <a:ext uri="{FF2B5EF4-FFF2-40B4-BE49-F238E27FC236}">
                    <a16:creationId xmlns:a16="http://schemas.microsoft.com/office/drawing/2014/main" id="{D54FEAE0-699C-30F2-A0C4-B7DF59A76731}"/>
                  </a:ext>
                </a:extLst>
              </p:cNvPr>
              <p:cNvSpPr/>
              <p:nvPr/>
            </p:nvSpPr>
            <p:spPr bwMode="auto">
              <a:xfrm>
                <a:off x="7362644" y="1589881"/>
                <a:ext cx="280988" cy="85725"/>
              </a:xfrm>
              <a:custGeom>
                <a:avLst/>
                <a:gdLst>
                  <a:gd name="T0" fmla="*/ 12 w 36"/>
                  <a:gd name="T1" fmla="*/ 9 h 11"/>
                  <a:gd name="T2" fmla="*/ 1 w 36"/>
                  <a:gd name="T3" fmla="*/ 8 h 11"/>
                  <a:gd name="T4" fmla="*/ 0 w 36"/>
                  <a:gd name="T5" fmla="*/ 6 h 11"/>
                  <a:gd name="T6" fmla="*/ 1 w 36"/>
                  <a:gd name="T7" fmla="*/ 6 h 11"/>
                  <a:gd name="T8" fmla="*/ 34 w 36"/>
                  <a:gd name="T9" fmla="*/ 1 h 11"/>
                  <a:gd name="T10" fmla="*/ 36 w 36"/>
                  <a:gd name="T11" fmla="*/ 1 h 11"/>
                  <a:gd name="T12" fmla="*/ 36 w 36"/>
                  <a:gd name="T13" fmla="*/ 2 h 11"/>
                  <a:gd name="T14" fmla="*/ 12 w 36"/>
                  <a:gd name="T15" fmla="*/ 9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1">
                    <a:moveTo>
                      <a:pt x="12" y="9"/>
                    </a:moveTo>
                    <a:cubicBezTo>
                      <a:pt x="5" y="9"/>
                      <a:pt x="1" y="8"/>
                      <a:pt x="1" y="8"/>
                    </a:cubicBezTo>
                    <a:cubicBezTo>
                      <a:pt x="0" y="7"/>
                      <a:pt x="0" y="7"/>
                      <a:pt x="0" y="6"/>
                    </a:cubicBezTo>
                    <a:cubicBezTo>
                      <a:pt x="0" y="6"/>
                      <a:pt x="1" y="5"/>
                      <a:pt x="1" y="6"/>
                    </a:cubicBezTo>
                    <a:cubicBezTo>
                      <a:pt x="1" y="6"/>
                      <a:pt x="17" y="11"/>
                      <a:pt x="34" y="1"/>
                    </a:cubicBezTo>
                    <a:cubicBezTo>
                      <a:pt x="35" y="0"/>
                      <a:pt x="36" y="1"/>
                      <a:pt x="36" y="1"/>
                    </a:cubicBezTo>
                    <a:cubicBezTo>
                      <a:pt x="36" y="2"/>
                      <a:pt x="36" y="2"/>
                      <a:pt x="36" y="2"/>
                    </a:cubicBezTo>
                    <a:cubicBezTo>
                      <a:pt x="27" y="8"/>
                      <a:pt x="18" y="9"/>
                      <a:pt x="12"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96" name="i$ḻiḍê">
                <a:extLst>
                  <a:ext uri="{FF2B5EF4-FFF2-40B4-BE49-F238E27FC236}">
                    <a16:creationId xmlns:a16="http://schemas.microsoft.com/office/drawing/2014/main" id="{0935B548-3D1B-A9F7-6CD4-A1AB01DA4E74}"/>
                  </a:ext>
                </a:extLst>
              </p:cNvPr>
              <p:cNvSpPr/>
              <p:nvPr/>
            </p:nvSpPr>
            <p:spPr bwMode="auto">
              <a:xfrm>
                <a:off x="6980057" y="3167856"/>
                <a:ext cx="139700" cy="1325562"/>
              </a:xfrm>
              <a:custGeom>
                <a:avLst/>
                <a:gdLst>
                  <a:gd name="T0" fmla="*/ 17 w 18"/>
                  <a:gd name="T1" fmla="*/ 170 h 170"/>
                  <a:gd name="T2" fmla="*/ 16 w 18"/>
                  <a:gd name="T3" fmla="*/ 170 h 170"/>
                  <a:gd name="T4" fmla="*/ 7 w 18"/>
                  <a:gd name="T5" fmla="*/ 79 h 170"/>
                  <a:gd name="T6" fmla="*/ 8 w 18"/>
                  <a:gd name="T7" fmla="*/ 6 h 170"/>
                  <a:gd name="T8" fmla="*/ 0 w 18"/>
                  <a:gd name="T9" fmla="*/ 2 h 170"/>
                  <a:gd name="T10" fmla="*/ 0 w 18"/>
                  <a:gd name="T11" fmla="*/ 0 h 170"/>
                  <a:gd name="T12" fmla="*/ 1 w 18"/>
                  <a:gd name="T13" fmla="*/ 0 h 170"/>
                  <a:gd name="T14" fmla="*/ 9 w 18"/>
                  <a:gd name="T15" fmla="*/ 4 h 170"/>
                  <a:gd name="T16" fmla="*/ 10 w 18"/>
                  <a:gd name="T17" fmla="*/ 5 h 170"/>
                  <a:gd name="T18" fmla="*/ 9 w 18"/>
                  <a:gd name="T19" fmla="*/ 79 h 170"/>
                  <a:gd name="T20" fmla="*/ 18 w 18"/>
                  <a:gd name="T21" fmla="*/ 169 h 170"/>
                  <a:gd name="T22" fmla="*/ 17 w 18"/>
                  <a:gd name="T23" fmla="*/ 170 h 170"/>
                  <a:gd name="T24" fmla="*/ 17 w 18"/>
                  <a:gd name="T2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70">
                    <a:moveTo>
                      <a:pt x="17" y="170"/>
                    </a:moveTo>
                    <a:cubicBezTo>
                      <a:pt x="17" y="170"/>
                      <a:pt x="16" y="170"/>
                      <a:pt x="16" y="170"/>
                    </a:cubicBezTo>
                    <a:cubicBezTo>
                      <a:pt x="16" y="169"/>
                      <a:pt x="7" y="102"/>
                      <a:pt x="7" y="79"/>
                    </a:cubicBezTo>
                    <a:cubicBezTo>
                      <a:pt x="7" y="58"/>
                      <a:pt x="8" y="12"/>
                      <a:pt x="8" y="6"/>
                    </a:cubicBezTo>
                    <a:cubicBezTo>
                      <a:pt x="0" y="2"/>
                      <a:pt x="0" y="2"/>
                      <a:pt x="0" y="2"/>
                    </a:cubicBezTo>
                    <a:cubicBezTo>
                      <a:pt x="0" y="2"/>
                      <a:pt x="0" y="1"/>
                      <a:pt x="0" y="0"/>
                    </a:cubicBezTo>
                    <a:cubicBezTo>
                      <a:pt x="0" y="0"/>
                      <a:pt x="1" y="0"/>
                      <a:pt x="1" y="0"/>
                    </a:cubicBezTo>
                    <a:cubicBezTo>
                      <a:pt x="9" y="4"/>
                      <a:pt x="9" y="4"/>
                      <a:pt x="9" y="4"/>
                    </a:cubicBezTo>
                    <a:cubicBezTo>
                      <a:pt x="9" y="4"/>
                      <a:pt x="10" y="5"/>
                      <a:pt x="10" y="5"/>
                    </a:cubicBezTo>
                    <a:cubicBezTo>
                      <a:pt x="10" y="6"/>
                      <a:pt x="9" y="57"/>
                      <a:pt x="9" y="79"/>
                    </a:cubicBezTo>
                    <a:cubicBezTo>
                      <a:pt x="9" y="102"/>
                      <a:pt x="18" y="169"/>
                      <a:pt x="18" y="169"/>
                    </a:cubicBezTo>
                    <a:cubicBezTo>
                      <a:pt x="18" y="170"/>
                      <a:pt x="18" y="170"/>
                      <a:pt x="17" y="170"/>
                    </a:cubicBezTo>
                    <a:cubicBezTo>
                      <a:pt x="17" y="170"/>
                      <a:pt x="17" y="170"/>
                      <a:pt x="17" y="170"/>
                    </a:cubicBezTo>
                    <a:close/>
                  </a:path>
                </a:pathLst>
              </a:custGeom>
              <a:solidFill>
                <a:srgbClr val="B56A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97" name="ïṡḷîḑe">
                <a:extLst>
                  <a:ext uri="{FF2B5EF4-FFF2-40B4-BE49-F238E27FC236}">
                    <a16:creationId xmlns:a16="http://schemas.microsoft.com/office/drawing/2014/main" id="{582657AA-0ADE-D13B-53E1-182683FB249A}"/>
                  </a:ext>
                </a:extLst>
              </p:cNvPr>
              <p:cNvSpPr/>
              <p:nvPr/>
            </p:nvSpPr>
            <p:spPr bwMode="auto">
              <a:xfrm>
                <a:off x="7823019" y="3963194"/>
                <a:ext cx="85725" cy="711200"/>
              </a:xfrm>
              <a:custGeom>
                <a:avLst/>
                <a:gdLst>
                  <a:gd name="T0" fmla="*/ 10 w 11"/>
                  <a:gd name="T1" fmla="*/ 91 h 91"/>
                  <a:gd name="T2" fmla="*/ 9 w 11"/>
                  <a:gd name="T3" fmla="*/ 90 h 91"/>
                  <a:gd name="T4" fmla="*/ 1 w 11"/>
                  <a:gd name="T5" fmla="*/ 19 h 91"/>
                  <a:gd name="T6" fmla="*/ 0 w 11"/>
                  <a:gd name="T7" fmla="*/ 1 h 91"/>
                  <a:gd name="T8" fmla="*/ 1 w 11"/>
                  <a:gd name="T9" fmla="*/ 0 h 91"/>
                  <a:gd name="T10" fmla="*/ 2 w 11"/>
                  <a:gd name="T11" fmla="*/ 1 h 91"/>
                  <a:gd name="T12" fmla="*/ 3 w 11"/>
                  <a:gd name="T13" fmla="*/ 19 h 91"/>
                  <a:gd name="T14" fmla="*/ 11 w 11"/>
                  <a:gd name="T15" fmla="*/ 90 h 91"/>
                  <a:gd name="T16" fmla="*/ 10 w 11"/>
                  <a:gd name="T17" fmla="*/ 91 h 91"/>
                  <a:gd name="T18" fmla="*/ 10 w 11"/>
                  <a:gd name="T1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91">
                    <a:moveTo>
                      <a:pt x="10" y="91"/>
                    </a:moveTo>
                    <a:cubicBezTo>
                      <a:pt x="9" y="91"/>
                      <a:pt x="9" y="90"/>
                      <a:pt x="9" y="90"/>
                    </a:cubicBezTo>
                    <a:cubicBezTo>
                      <a:pt x="8" y="89"/>
                      <a:pt x="1" y="26"/>
                      <a:pt x="1" y="19"/>
                    </a:cubicBezTo>
                    <a:cubicBezTo>
                      <a:pt x="0" y="12"/>
                      <a:pt x="0" y="1"/>
                      <a:pt x="0" y="1"/>
                    </a:cubicBezTo>
                    <a:cubicBezTo>
                      <a:pt x="0" y="0"/>
                      <a:pt x="1" y="0"/>
                      <a:pt x="1" y="0"/>
                    </a:cubicBezTo>
                    <a:cubicBezTo>
                      <a:pt x="2" y="0"/>
                      <a:pt x="2" y="1"/>
                      <a:pt x="2" y="1"/>
                    </a:cubicBezTo>
                    <a:cubicBezTo>
                      <a:pt x="2" y="1"/>
                      <a:pt x="2" y="12"/>
                      <a:pt x="3" y="19"/>
                    </a:cubicBezTo>
                    <a:cubicBezTo>
                      <a:pt x="3" y="26"/>
                      <a:pt x="10" y="89"/>
                      <a:pt x="11" y="90"/>
                    </a:cubicBezTo>
                    <a:cubicBezTo>
                      <a:pt x="11" y="90"/>
                      <a:pt x="10" y="91"/>
                      <a:pt x="10" y="91"/>
                    </a:cubicBezTo>
                    <a:cubicBezTo>
                      <a:pt x="10" y="91"/>
                      <a:pt x="10" y="91"/>
                      <a:pt x="10" y="91"/>
                    </a:cubicBezTo>
                    <a:close/>
                  </a:path>
                </a:pathLst>
              </a:custGeom>
              <a:solidFill>
                <a:srgbClr val="B56A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98" name="íṥļïḍè">
                <a:extLst>
                  <a:ext uri="{FF2B5EF4-FFF2-40B4-BE49-F238E27FC236}">
                    <a16:creationId xmlns:a16="http://schemas.microsoft.com/office/drawing/2014/main" id="{4C21FA18-99F2-1745-30C8-AB00E5B6D9BB}"/>
                  </a:ext>
                </a:extLst>
              </p:cNvPr>
              <p:cNvSpPr/>
              <p:nvPr/>
            </p:nvSpPr>
            <p:spPr bwMode="auto">
              <a:xfrm>
                <a:off x="5746569" y="2042319"/>
                <a:ext cx="358775" cy="500062"/>
              </a:xfrm>
              <a:custGeom>
                <a:avLst/>
                <a:gdLst>
                  <a:gd name="T0" fmla="*/ 1 w 46"/>
                  <a:gd name="T1" fmla="*/ 64 h 64"/>
                  <a:gd name="T2" fmla="*/ 1 w 46"/>
                  <a:gd name="T3" fmla="*/ 64 h 64"/>
                  <a:gd name="T4" fmla="*/ 0 w 46"/>
                  <a:gd name="T5" fmla="*/ 63 h 64"/>
                  <a:gd name="T6" fmla="*/ 45 w 46"/>
                  <a:gd name="T7" fmla="*/ 0 h 64"/>
                  <a:gd name="T8" fmla="*/ 46 w 46"/>
                  <a:gd name="T9" fmla="*/ 1 h 64"/>
                  <a:gd name="T10" fmla="*/ 45 w 46"/>
                  <a:gd name="T11" fmla="*/ 2 h 64"/>
                  <a:gd name="T12" fmla="*/ 2 w 46"/>
                  <a:gd name="T13" fmla="*/ 64 h 64"/>
                  <a:gd name="T14" fmla="*/ 1 w 46"/>
                  <a:gd name="T15" fmla="*/ 6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64">
                    <a:moveTo>
                      <a:pt x="1" y="64"/>
                    </a:moveTo>
                    <a:cubicBezTo>
                      <a:pt x="1" y="64"/>
                      <a:pt x="1" y="64"/>
                      <a:pt x="1" y="64"/>
                    </a:cubicBezTo>
                    <a:cubicBezTo>
                      <a:pt x="0" y="64"/>
                      <a:pt x="0" y="63"/>
                      <a:pt x="0" y="63"/>
                    </a:cubicBezTo>
                    <a:cubicBezTo>
                      <a:pt x="1" y="60"/>
                      <a:pt x="18" y="3"/>
                      <a:pt x="45" y="0"/>
                    </a:cubicBezTo>
                    <a:cubicBezTo>
                      <a:pt x="45" y="0"/>
                      <a:pt x="46" y="0"/>
                      <a:pt x="46" y="1"/>
                    </a:cubicBezTo>
                    <a:cubicBezTo>
                      <a:pt x="46" y="1"/>
                      <a:pt x="46" y="2"/>
                      <a:pt x="45" y="2"/>
                    </a:cubicBezTo>
                    <a:cubicBezTo>
                      <a:pt x="20" y="5"/>
                      <a:pt x="2" y="63"/>
                      <a:pt x="2" y="64"/>
                    </a:cubicBezTo>
                    <a:cubicBezTo>
                      <a:pt x="2" y="64"/>
                      <a:pt x="2" y="64"/>
                      <a:pt x="1" y="64"/>
                    </a:cubicBezTo>
                    <a:close/>
                  </a:path>
                </a:pathLst>
              </a:custGeom>
              <a:solidFill>
                <a:srgbClr val="B56A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799" name="ïsḻïḑé">
                <a:extLst>
                  <a:ext uri="{FF2B5EF4-FFF2-40B4-BE49-F238E27FC236}">
                    <a16:creationId xmlns:a16="http://schemas.microsoft.com/office/drawing/2014/main" id="{ED8393AC-5217-9B19-4760-422D797B0B19}"/>
                  </a:ext>
                </a:extLst>
              </p:cNvPr>
              <p:cNvSpPr/>
              <p:nvPr/>
            </p:nvSpPr>
            <p:spPr bwMode="auto">
              <a:xfrm>
                <a:off x="6035494" y="2035969"/>
                <a:ext cx="109538" cy="554037"/>
              </a:xfrm>
              <a:custGeom>
                <a:avLst/>
                <a:gdLst>
                  <a:gd name="T0" fmla="*/ 1 w 14"/>
                  <a:gd name="T1" fmla="*/ 71 h 71"/>
                  <a:gd name="T2" fmla="*/ 0 w 14"/>
                  <a:gd name="T3" fmla="*/ 70 h 71"/>
                  <a:gd name="T4" fmla="*/ 12 w 14"/>
                  <a:gd name="T5" fmla="*/ 0 h 71"/>
                  <a:gd name="T6" fmla="*/ 14 w 14"/>
                  <a:gd name="T7" fmla="*/ 0 h 71"/>
                  <a:gd name="T8" fmla="*/ 14 w 14"/>
                  <a:gd name="T9" fmla="*/ 2 h 71"/>
                  <a:gd name="T10" fmla="*/ 2 w 14"/>
                  <a:gd name="T11" fmla="*/ 70 h 71"/>
                  <a:gd name="T12" fmla="*/ 1 w 14"/>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4" h="71">
                    <a:moveTo>
                      <a:pt x="1" y="71"/>
                    </a:moveTo>
                    <a:cubicBezTo>
                      <a:pt x="1" y="71"/>
                      <a:pt x="0" y="70"/>
                      <a:pt x="0" y="70"/>
                    </a:cubicBezTo>
                    <a:cubicBezTo>
                      <a:pt x="0" y="67"/>
                      <a:pt x="1" y="12"/>
                      <a:pt x="12" y="0"/>
                    </a:cubicBezTo>
                    <a:cubicBezTo>
                      <a:pt x="13" y="0"/>
                      <a:pt x="13" y="0"/>
                      <a:pt x="14" y="0"/>
                    </a:cubicBezTo>
                    <a:cubicBezTo>
                      <a:pt x="14" y="0"/>
                      <a:pt x="14" y="1"/>
                      <a:pt x="14" y="2"/>
                    </a:cubicBezTo>
                    <a:cubicBezTo>
                      <a:pt x="3" y="13"/>
                      <a:pt x="2" y="69"/>
                      <a:pt x="2" y="70"/>
                    </a:cubicBezTo>
                    <a:cubicBezTo>
                      <a:pt x="2" y="70"/>
                      <a:pt x="2" y="71"/>
                      <a:pt x="1" y="71"/>
                    </a:cubicBezTo>
                    <a:close/>
                  </a:path>
                </a:pathLst>
              </a:custGeom>
              <a:solidFill>
                <a:srgbClr val="3E2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800" name="ïşlíďê">
                <a:extLst>
                  <a:ext uri="{FF2B5EF4-FFF2-40B4-BE49-F238E27FC236}">
                    <a16:creationId xmlns:a16="http://schemas.microsoft.com/office/drawing/2014/main" id="{B41A16E1-3AD0-67A9-1676-1819BE421AF1}"/>
                  </a:ext>
                </a:extLst>
              </p:cNvPr>
              <p:cNvSpPr/>
              <p:nvPr/>
            </p:nvSpPr>
            <p:spPr bwMode="auto">
              <a:xfrm>
                <a:off x="5949769" y="1793081"/>
                <a:ext cx="490538" cy="390525"/>
              </a:xfrm>
              <a:custGeom>
                <a:avLst/>
                <a:gdLst>
                  <a:gd name="T0" fmla="*/ 59 w 63"/>
                  <a:gd name="T1" fmla="*/ 20 h 50"/>
                  <a:gd name="T2" fmla="*/ 24 w 63"/>
                  <a:gd name="T3" fmla="*/ 4 h 50"/>
                  <a:gd name="T4" fmla="*/ 9 w 63"/>
                  <a:gd name="T5" fmla="*/ 18 h 50"/>
                  <a:gd name="T6" fmla="*/ 4 w 63"/>
                  <a:gd name="T7" fmla="*/ 22 h 50"/>
                  <a:gd name="T8" fmla="*/ 3 w 63"/>
                  <a:gd name="T9" fmla="*/ 29 h 50"/>
                  <a:gd name="T10" fmla="*/ 3 w 63"/>
                  <a:gd name="T11" fmla="*/ 39 h 50"/>
                  <a:gd name="T12" fmla="*/ 20 w 63"/>
                  <a:gd name="T13" fmla="*/ 50 h 50"/>
                  <a:gd name="T14" fmla="*/ 24 w 63"/>
                  <a:gd name="T15" fmla="*/ 43 h 50"/>
                  <a:gd name="T16" fmla="*/ 28 w 63"/>
                  <a:gd name="T17" fmla="*/ 42 h 50"/>
                  <a:gd name="T18" fmla="*/ 30 w 63"/>
                  <a:gd name="T19" fmla="*/ 38 h 50"/>
                  <a:gd name="T20" fmla="*/ 34 w 63"/>
                  <a:gd name="T21" fmla="*/ 40 h 50"/>
                  <a:gd name="T22" fmla="*/ 37 w 63"/>
                  <a:gd name="T23" fmla="*/ 38 h 50"/>
                  <a:gd name="T24" fmla="*/ 41 w 63"/>
                  <a:gd name="T25" fmla="*/ 50 h 50"/>
                  <a:gd name="T26" fmla="*/ 55 w 63"/>
                  <a:gd name="T27" fmla="*/ 35 h 50"/>
                  <a:gd name="T28" fmla="*/ 59 w 63"/>
                  <a:gd name="T29"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50">
                    <a:moveTo>
                      <a:pt x="59" y="20"/>
                    </a:moveTo>
                    <a:cubicBezTo>
                      <a:pt x="59" y="20"/>
                      <a:pt x="43" y="0"/>
                      <a:pt x="24" y="4"/>
                    </a:cubicBezTo>
                    <a:cubicBezTo>
                      <a:pt x="5" y="9"/>
                      <a:pt x="9" y="18"/>
                      <a:pt x="9" y="18"/>
                    </a:cubicBezTo>
                    <a:cubicBezTo>
                      <a:pt x="9" y="18"/>
                      <a:pt x="5" y="15"/>
                      <a:pt x="4" y="22"/>
                    </a:cubicBezTo>
                    <a:cubicBezTo>
                      <a:pt x="3" y="29"/>
                      <a:pt x="3" y="29"/>
                      <a:pt x="3" y="29"/>
                    </a:cubicBezTo>
                    <a:cubicBezTo>
                      <a:pt x="3" y="29"/>
                      <a:pt x="0" y="34"/>
                      <a:pt x="3" y="39"/>
                    </a:cubicBezTo>
                    <a:cubicBezTo>
                      <a:pt x="5" y="45"/>
                      <a:pt x="12" y="49"/>
                      <a:pt x="20" y="50"/>
                    </a:cubicBezTo>
                    <a:cubicBezTo>
                      <a:pt x="27" y="50"/>
                      <a:pt x="24" y="43"/>
                      <a:pt x="24" y="43"/>
                    </a:cubicBezTo>
                    <a:cubicBezTo>
                      <a:pt x="24" y="43"/>
                      <a:pt x="26" y="44"/>
                      <a:pt x="28" y="42"/>
                    </a:cubicBezTo>
                    <a:cubicBezTo>
                      <a:pt x="30" y="40"/>
                      <a:pt x="30" y="38"/>
                      <a:pt x="30" y="38"/>
                    </a:cubicBezTo>
                    <a:cubicBezTo>
                      <a:pt x="30" y="38"/>
                      <a:pt x="32" y="41"/>
                      <a:pt x="34" y="40"/>
                    </a:cubicBezTo>
                    <a:cubicBezTo>
                      <a:pt x="36" y="40"/>
                      <a:pt x="37" y="38"/>
                      <a:pt x="37" y="38"/>
                    </a:cubicBezTo>
                    <a:cubicBezTo>
                      <a:pt x="37" y="38"/>
                      <a:pt x="33" y="49"/>
                      <a:pt x="41" y="50"/>
                    </a:cubicBezTo>
                    <a:cubicBezTo>
                      <a:pt x="48" y="50"/>
                      <a:pt x="55" y="35"/>
                      <a:pt x="55" y="35"/>
                    </a:cubicBezTo>
                    <a:cubicBezTo>
                      <a:pt x="55" y="35"/>
                      <a:pt x="63" y="29"/>
                      <a:pt x="59" y="20"/>
                    </a:cubicBez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801" name="ïṣľiḓê">
                <a:extLst>
                  <a:ext uri="{FF2B5EF4-FFF2-40B4-BE49-F238E27FC236}">
                    <a16:creationId xmlns:a16="http://schemas.microsoft.com/office/drawing/2014/main" id="{7CDC16F4-78E5-5375-C7F3-34231BA9F53E}"/>
                  </a:ext>
                </a:extLst>
              </p:cNvPr>
              <p:cNvSpPr/>
              <p:nvPr/>
            </p:nvSpPr>
            <p:spPr bwMode="auto">
              <a:xfrm>
                <a:off x="6065657" y="1942306"/>
                <a:ext cx="125413" cy="155575"/>
              </a:xfrm>
              <a:custGeom>
                <a:avLst/>
                <a:gdLst>
                  <a:gd name="T0" fmla="*/ 15 w 16"/>
                  <a:gd name="T1" fmla="*/ 20 h 20"/>
                  <a:gd name="T2" fmla="*/ 14 w 16"/>
                  <a:gd name="T3" fmla="*/ 19 h 20"/>
                  <a:gd name="T4" fmla="*/ 0 w 16"/>
                  <a:gd name="T5" fmla="*/ 1 h 20"/>
                  <a:gd name="T6" fmla="*/ 0 w 16"/>
                  <a:gd name="T7" fmla="*/ 0 h 20"/>
                  <a:gd name="T8" fmla="*/ 2 w 16"/>
                  <a:gd name="T9" fmla="*/ 0 h 20"/>
                  <a:gd name="T10" fmla="*/ 15 w 16"/>
                  <a:gd name="T11" fmla="*/ 18 h 20"/>
                  <a:gd name="T12" fmla="*/ 16 w 16"/>
                  <a:gd name="T13" fmla="*/ 19 h 20"/>
                  <a:gd name="T14" fmla="*/ 15 w 16"/>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0">
                    <a:moveTo>
                      <a:pt x="15" y="20"/>
                    </a:moveTo>
                    <a:cubicBezTo>
                      <a:pt x="15" y="20"/>
                      <a:pt x="15" y="19"/>
                      <a:pt x="14" y="19"/>
                    </a:cubicBezTo>
                    <a:cubicBezTo>
                      <a:pt x="14" y="19"/>
                      <a:pt x="2" y="12"/>
                      <a:pt x="0" y="1"/>
                    </a:cubicBezTo>
                    <a:cubicBezTo>
                      <a:pt x="0" y="0"/>
                      <a:pt x="0" y="0"/>
                      <a:pt x="0" y="0"/>
                    </a:cubicBezTo>
                    <a:cubicBezTo>
                      <a:pt x="1" y="0"/>
                      <a:pt x="2" y="0"/>
                      <a:pt x="2" y="0"/>
                    </a:cubicBezTo>
                    <a:cubicBezTo>
                      <a:pt x="4" y="11"/>
                      <a:pt x="15" y="18"/>
                      <a:pt x="15" y="18"/>
                    </a:cubicBezTo>
                    <a:cubicBezTo>
                      <a:pt x="16" y="18"/>
                      <a:pt x="16" y="19"/>
                      <a:pt x="16" y="19"/>
                    </a:cubicBezTo>
                    <a:cubicBezTo>
                      <a:pt x="16" y="19"/>
                      <a:pt x="15" y="20"/>
                      <a:pt x="15"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802" name="îś1iḑé">
                <a:extLst>
                  <a:ext uri="{FF2B5EF4-FFF2-40B4-BE49-F238E27FC236}">
                    <a16:creationId xmlns:a16="http://schemas.microsoft.com/office/drawing/2014/main" id="{F09870E4-E71C-9432-0D7B-E1348EA1AF4F}"/>
                  </a:ext>
                </a:extLst>
              </p:cNvPr>
              <p:cNvSpPr/>
              <p:nvPr/>
            </p:nvSpPr>
            <p:spPr bwMode="auto">
              <a:xfrm>
                <a:off x="5987869" y="2012156"/>
                <a:ext cx="157163" cy="123825"/>
              </a:xfrm>
              <a:custGeom>
                <a:avLst/>
                <a:gdLst>
                  <a:gd name="T0" fmla="*/ 19 w 20"/>
                  <a:gd name="T1" fmla="*/ 16 h 16"/>
                  <a:gd name="T2" fmla="*/ 19 w 20"/>
                  <a:gd name="T3" fmla="*/ 16 h 16"/>
                  <a:gd name="T4" fmla="*/ 0 w 20"/>
                  <a:gd name="T5" fmla="*/ 1 h 16"/>
                  <a:gd name="T6" fmla="*/ 1 w 20"/>
                  <a:gd name="T7" fmla="*/ 0 h 16"/>
                  <a:gd name="T8" fmla="*/ 2 w 20"/>
                  <a:gd name="T9" fmla="*/ 1 h 16"/>
                  <a:gd name="T10" fmla="*/ 19 w 20"/>
                  <a:gd name="T11" fmla="*/ 14 h 16"/>
                  <a:gd name="T12" fmla="*/ 20 w 20"/>
                  <a:gd name="T13" fmla="*/ 15 h 16"/>
                  <a:gd name="T14" fmla="*/ 19 w 20"/>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6">
                    <a:moveTo>
                      <a:pt x="19" y="16"/>
                    </a:moveTo>
                    <a:cubicBezTo>
                      <a:pt x="19" y="16"/>
                      <a:pt x="19" y="16"/>
                      <a:pt x="19" y="16"/>
                    </a:cubicBezTo>
                    <a:cubicBezTo>
                      <a:pt x="18" y="16"/>
                      <a:pt x="0" y="12"/>
                      <a:pt x="0" y="1"/>
                    </a:cubicBezTo>
                    <a:cubicBezTo>
                      <a:pt x="0" y="0"/>
                      <a:pt x="1" y="0"/>
                      <a:pt x="1" y="0"/>
                    </a:cubicBezTo>
                    <a:cubicBezTo>
                      <a:pt x="2" y="0"/>
                      <a:pt x="2" y="0"/>
                      <a:pt x="2" y="1"/>
                    </a:cubicBezTo>
                    <a:cubicBezTo>
                      <a:pt x="2" y="10"/>
                      <a:pt x="19" y="14"/>
                      <a:pt x="19" y="14"/>
                    </a:cubicBezTo>
                    <a:cubicBezTo>
                      <a:pt x="20" y="14"/>
                      <a:pt x="20" y="15"/>
                      <a:pt x="20" y="15"/>
                    </a:cubicBezTo>
                    <a:cubicBezTo>
                      <a:pt x="20" y="16"/>
                      <a:pt x="19" y="16"/>
                      <a:pt x="19" y="1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803" name="íṧlïḓê">
                <a:extLst>
                  <a:ext uri="{FF2B5EF4-FFF2-40B4-BE49-F238E27FC236}">
                    <a16:creationId xmlns:a16="http://schemas.microsoft.com/office/drawing/2014/main" id="{10B3D30E-ACA7-0FFB-AFB0-71793724CE4F}"/>
                  </a:ext>
                </a:extLst>
              </p:cNvPr>
              <p:cNvSpPr/>
              <p:nvPr/>
            </p:nvSpPr>
            <p:spPr bwMode="auto">
              <a:xfrm>
                <a:off x="6230757" y="1942306"/>
                <a:ext cx="101600" cy="155575"/>
              </a:xfrm>
              <a:custGeom>
                <a:avLst/>
                <a:gdLst>
                  <a:gd name="T0" fmla="*/ 1 w 13"/>
                  <a:gd name="T1" fmla="*/ 20 h 20"/>
                  <a:gd name="T2" fmla="*/ 0 w 13"/>
                  <a:gd name="T3" fmla="*/ 19 h 20"/>
                  <a:gd name="T4" fmla="*/ 12 w 13"/>
                  <a:gd name="T5" fmla="*/ 0 h 20"/>
                  <a:gd name="T6" fmla="*/ 13 w 13"/>
                  <a:gd name="T7" fmla="*/ 0 h 20"/>
                  <a:gd name="T8" fmla="*/ 12 w 13"/>
                  <a:gd name="T9" fmla="*/ 2 h 20"/>
                  <a:gd name="T10" fmla="*/ 2 w 13"/>
                  <a:gd name="T11" fmla="*/ 19 h 20"/>
                  <a:gd name="T12" fmla="*/ 1 w 13"/>
                  <a:gd name="T13" fmla="*/ 20 h 20"/>
                  <a:gd name="T14" fmla="*/ 1 w 13"/>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0">
                    <a:moveTo>
                      <a:pt x="1" y="20"/>
                    </a:moveTo>
                    <a:cubicBezTo>
                      <a:pt x="1" y="20"/>
                      <a:pt x="0" y="20"/>
                      <a:pt x="0" y="19"/>
                    </a:cubicBezTo>
                    <a:cubicBezTo>
                      <a:pt x="0" y="19"/>
                      <a:pt x="0" y="3"/>
                      <a:pt x="12" y="0"/>
                    </a:cubicBezTo>
                    <a:cubicBezTo>
                      <a:pt x="12" y="0"/>
                      <a:pt x="13" y="0"/>
                      <a:pt x="13" y="0"/>
                    </a:cubicBezTo>
                    <a:cubicBezTo>
                      <a:pt x="13" y="1"/>
                      <a:pt x="13" y="1"/>
                      <a:pt x="12" y="2"/>
                    </a:cubicBezTo>
                    <a:cubicBezTo>
                      <a:pt x="2" y="5"/>
                      <a:pt x="2" y="19"/>
                      <a:pt x="2" y="19"/>
                    </a:cubicBezTo>
                    <a:cubicBezTo>
                      <a:pt x="2" y="20"/>
                      <a:pt x="2" y="20"/>
                      <a:pt x="1" y="20"/>
                    </a:cubicBezTo>
                    <a:cubicBezTo>
                      <a:pt x="1" y="20"/>
                      <a:pt x="1" y="20"/>
                      <a:pt x="1"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804" name="i$ḷïḓe">
                <a:extLst>
                  <a:ext uri="{FF2B5EF4-FFF2-40B4-BE49-F238E27FC236}">
                    <a16:creationId xmlns:a16="http://schemas.microsoft.com/office/drawing/2014/main" id="{C80228BC-6920-A180-097E-BB6D74818D07}"/>
                  </a:ext>
                </a:extLst>
              </p:cNvPr>
              <p:cNvSpPr/>
              <p:nvPr/>
            </p:nvSpPr>
            <p:spPr bwMode="auto">
              <a:xfrm>
                <a:off x="6980057" y="2893219"/>
                <a:ext cx="77788" cy="63500"/>
              </a:xfrm>
              <a:custGeom>
                <a:avLst/>
                <a:gdLst>
                  <a:gd name="T0" fmla="*/ 9 w 10"/>
                  <a:gd name="T1" fmla="*/ 8 h 8"/>
                  <a:gd name="T2" fmla="*/ 9 w 10"/>
                  <a:gd name="T3" fmla="*/ 8 h 8"/>
                  <a:gd name="T4" fmla="*/ 0 w 10"/>
                  <a:gd name="T5" fmla="*/ 6 h 8"/>
                  <a:gd name="T6" fmla="*/ 0 w 10"/>
                  <a:gd name="T7" fmla="*/ 5 h 8"/>
                  <a:gd name="T8" fmla="*/ 1 w 10"/>
                  <a:gd name="T9" fmla="*/ 4 h 8"/>
                  <a:gd name="T10" fmla="*/ 8 w 10"/>
                  <a:gd name="T11" fmla="*/ 6 h 8"/>
                  <a:gd name="T12" fmla="*/ 8 w 10"/>
                  <a:gd name="T13" fmla="*/ 1 h 8"/>
                  <a:gd name="T14" fmla="*/ 9 w 10"/>
                  <a:gd name="T15" fmla="*/ 0 h 8"/>
                  <a:gd name="T16" fmla="*/ 10 w 10"/>
                  <a:gd name="T17" fmla="*/ 1 h 8"/>
                  <a:gd name="T18" fmla="*/ 10 w 10"/>
                  <a:gd name="T19" fmla="*/ 7 h 8"/>
                  <a:gd name="T20" fmla="*/ 10 w 10"/>
                  <a:gd name="T21" fmla="*/ 8 h 8"/>
                  <a:gd name="T22" fmla="*/ 9 w 10"/>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9" y="8"/>
                    </a:moveTo>
                    <a:cubicBezTo>
                      <a:pt x="9" y="8"/>
                      <a:pt x="9" y="8"/>
                      <a:pt x="9" y="8"/>
                    </a:cubicBezTo>
                    <a:cubicBezTo>
                      <a:pt x="0" y="6"/>
                      <a:pt x="0" y="6"/>
                      <a:pt x="0" y="6"/>
                    </a:cubicBezTo>
                    <a:cubicBezTo>
                      <a:pt x="0" y="6"/>
                      <a:pt x="0" y="5"/>
                      <a:pt x="0" y="5"/>
                    </a:cubicBezTo>
                    <a:cubicBezTo>
                      <a:pt x="0" y="4"/>
                      <a:pt x="0" y="4"/>
                      <a:pt x="1" y="4"/>
                    </a:cubicBezTo>
                    <a:cubicBezTo>
                      <a:pt x="8" y="6"/>
                      <a:pt x="8" y="6"/>
                      <a:pt x="8" y="6"/>
                    </a:cubicBezTo>
                    <a:cubicBezTo>
                      <a:pt x="8" y="1"/>
                      <a:pt x="8" y="1"/>
                      <a:pt x="8" y="1"/>
                    </a:cubicBezTo>
                    <a:cubicBezTo>
                      <a:pt x="8" y="1"/>
                      <a:pt x="8" y="0"/>
                      <a:pt x="9" y="0"/>
                    </a:cubicBezTo>
                    <a:cubicBezTo>
                      <a:pt x="9" y="0"/>
                      <a:pt x="10" y="1"/>
                      <a:pt x="10" y="1"/>
                    </a:cubicBezTo>
                    <a:cubicBezTo>
                      <a:pt x="10" y="7"/>
                      <a:pt x="10" y="7"/>
                      <a:pt x="10" y="7"/>
                    </a:cubicBezTo>
                    <a:cubicBezTo>
                      <a:pt x="10" y="7"/>
                      <a:pt x="10" y="8"/>
                      <a:pt x="10" y="8"/>
                    </a:cubicBezTo>
                    <a:cubicBezTo>
                      <a:pt x="9" y="8"/>
                      <a:pt x="9" y="8"/>
                      <a:pt x="9"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805" name="ï$ļíḋé">
                <a:extLst>
                  <a:ext uri="{FF2B5EF4-FFF2-40B4-BE49-F238E27FC236}">
                    <a16:creationId xmlns:a16="http://schemas.microsoft.com/office/drawing/2014/main" id="{52B4237D-702B-BF4B-215F-36E8446C4932}"/>
                  </a:ext>
                </a:extLst>
              </p:cNvPr>
              <p:cNvSpPr/>
              <p:nvPr/>
            </p:nvSpPr>
            <p:spPr bwMode="auto">
              <a:xfrm>
                <a:off x="6932432" y="2683669"/>
                <a:ext cx="125413" cy="38100"/>
              </a:xfrm>
              <a:custGeom>
                <a:avLst/>
                <a:gdLst>
                  <a:gd name="T0" fmla="*/ 1 w 16"/>
                  <a:gd name="T1" fmla="*/ 5 h 5"/>
                  <a:gd name="T2" fmla="*/ 0 w 16"/>
                  <a:gd name="T3" fmla="*/ 5 h 5"/>
                  <a:gd name="T4" fmla="*/ 1 w 16"/>
                  <a:gd name="T5" fmla="*/ 3 h 5"/>
                  <a:gd name="T6" fmla="*/ 15 w 16"/>
                  <a:gd name="T7" fmla="*/ 0 h 5"/>
                  <a:gd name="T8" fmla="*/ 16 w 16"/>
                  <a:gd name="T9" fmla="*/ 1 h 5"/>
                  <a:gd name="T10" fmla="*/ 15 w 16"/>
                  <a:gd name="T11" fmla="*/ 2 h 5"/>
                  <a:gd name="T12" fmla="*/ 2 w 16"/>
                  <a:gd name="T13" fmla="*/ 5 h 5"/>
                  <a:gd name="T14" fmla="*/ 1 w 16"/>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5">
                    <a:moveTo>
                      <a:pt x="1" y="5"/>
                    </a:moveTo>
                    <a:cubicBezTo>
                      <a:pt x="1" y="5"/>
                      <a:pt x="1" y="5"/>
                      <a:pt x="0" y="5"/>
                    </a:cubicBezTo>
                    <a:cubicBezTo>
                      <a:pt x="0" y="4"/>
                      <a:pt x="1" y="4"/>
                      <a:pt x="1" y="3"/>
                    </a:cubicBezTo>
                    <a:cubicBezTo>
                      <a:pt x="15" y="0"/>
                      <a:pt x="15" y="0"/>
                      <a:pt x="15" y="0"/>
                    </a:cubicBezTo>
                    <a:cubicBezTo>
                      <a:pt x="15" y="0"/>
                      <a:pt x="16" y="1"/>
                      <a:pt x="16" y="1"/>
                    </a:cubicBezTo>
                    <a:cubicBezTo>
                      <a:pt x="16" y="2"/>
                      <a:pt x="16" y="2"/>
                      <a:pt x="15" y="2"/>
                    </a:cubicBezTo>
                    <a:cubicBezTo>
                      <a:pt x="2" y="5"/>
                      <a:pt x="2" y="5"/>
                      <a:pt x="2" y="5"/>
                    </a:cubicBezTo>
                    <a:cubicBezTo>
                      <a:pt x="2" y="5"/>
                      <a:pt x="1" y="5"/>
                      <a:pt x="1"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806" name="îṡľiḑê">
                <a:extLst>
                  <a:ext uri="{FF2B5EF4-FFF2-40B4-BE49-F238E27FC236}">
                    <a16:creationId xmlns:a16="http://schemas.microsoft.com/office/drawing/2014/main" id="{485D8FAF-F764-1D9A-4929-D10BBDC41F35}"/>
                  </a:ext>
                </a:extLst>
              </p:cNvPr>
              <p:cNvSpPr/>
              <p:nvPr/>
            </p:nvSpPr>
            <p:spPr bwMode="auto">
              <a:xfrm>
                <a:off x="7440432" y="5423694"/>
                <a:ext cx="133350" cy="69850"/>
              </a:xfrm>
              <a:custGeom>
                <a:avLst/>
                <a:gdLst>
                  <a:gd name="T0" fmla="*/ 2 w 17"/>
                  <a:gd name="T1" fmla="*/ 9 h 9"/>
                  <a:gd name="T2" fmla="*/ 1 w 17"/>
                  <a:gd name="T3" fmla="*/ 9 h 9"/>
                  <a:gd name="T4" fmla="*/ 1 w 17"/>
                  <a:gd name="T5" fmla="*/ 7 h 9"/>
                  <a:gd name="T6" fmla="*/ 15 w 17"/>
                  <a:gd name="T7" fmla="*/ 1 h 9"/>
                  <a:gd name="T8" fmla="*/ 17 w 17"/>
                  <a:gd name="T9" fmla="*/ 1 h 9"/>
                  <a:gd name="T10" fmla="*/ 16 w 17"/>
                  <a:gd name="T11" fmla="*/ 2 h 9"/>
                  <a:gd name="T12" fmla="*/ 2 w 17"/>
                  <a:gd name="T13" fmla="*/ 9 h 9"/>
                  <a:gd name="T14" fmla="*/ 2 w 17"/>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9">
                    <a:moveTo>
                      <a:pt x="2" y="9"/>
                    </a:moveTo>
                    <a:cubicBezTo>
                      <a:pt x="1" y="9"/>
                      <a:pt x="1" y="9"/>
                      <a:pt x="1" y="9"/>
                    </a:cubicBezTo>
                    <a:cubicBezTo>
                      <a:pt x="0" y="8"/>
                      <a:pt x="1" y="7"/>
                      <a:pt x="1" y="7"/>
                    </a:cubicBezTo>
                    <a:cubicBezTo>
                      <a:pt x="15" y="1"/>
                      <a:pt x="15" y="1"/>
                      <a:pt x="15" y="1"/>
                    </a:cubicBezTo>
                    <a:cubicBezTo>
                      <a:pt x="16" y="0"/>
                      <a:pt x="16" y="1"/>
                      <a:pt x="17" y="1"/>
                    </a:cubicBezTo>
                    <a:cubicBezTo>
                      <a:pt x="17" y="2"/>
                      <a:pt x="17" y="2"/>
                      <a:pt x="16" y="2"/>
                    </a:cubicBezTo>
                    <a:cubicBezTo>
                      <a:pt x="2" y="9"/>
                      <a:pt x="2" y="9"/>
                      <a:pt x="2" y="9"/>
                    </a:cubicBezTo>
                    <a:cubicBezTo>
                      <a:pt x="2" y="9"/>
                      <a:pt x="2" y="9"/>
                      <a:pt x="2" y="9"/>
                    </a:cubicBezTo>
                    <a:close/>
                  </a:path>
                </a:pathLst>
              </a:custGeom>
              <a:solidFill>
                <a:srgbClr val="DDAC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sp>
            <p:nvSpPr>
              <p:cNvPr id="2807" name="î$ḻîḋe">
                <a:extLst>
                  <a:ext uri="{FF2B5EF4-FFF2-40B4-BE49-F238E27FC236}">
                    <a16:creationId xmlns:a16="http://schemas.microsoft.com/office/drawing/2014/main" id="{FE0423DB-F9B3-0EE0-AD69-FB081E4CDC1D}"/>
                  </a:ext>
                </a:extLst>
              </p:cNvPr>
              <p:cNvSpPr/>
              <p:nvPr/>
            </p:nvSpPr>
            <p:spPr bwMode="auto">
              <a:xfrm>
                <a:off x="8253232" y="4541044"/>
                <a:ext cx="69850" cy="101600"/>
              </a:xfrm>
              <a:custGeom>
                <a:avLst/>
                <a:gdLst>
                  <a:gd name="T0" fmla="*/ 8 w 9"/>
                  <a:gd name="T1" fmla="*/ 13 h 13"/>
                  <a:gd name="T2" fmla="*/ 7 w 9"/>
                  <a:gd name="T3" fmla="*/ 13 h 13"/>
                  <a:gd name="T4" fmla="*/ 1 w 9"/>
                  <a:gd name="T5" fmla="*/ 2 h 13"/>
                  <a:gd name="T6" fmla="*/ 1 w 9"/>
                  <a:gd name="T7" fmla="*/ 1 h 13"/>
                  <a:gd name="T8" fmla="*/ 2 w 9"/>
                  <a:gd name="T9" fmla="*/ 1 h 13"/>
                  <a:gd name="T10" fmla="*/ 9 w 9"/>
                  <a:gd name="T11" fmla="*/ 12 h 13"/>
                  <a:gd name="T12" fmla="*/ 8 w 9"/>
                  <a:gd name="T13" fmla="*/ 13 h 13"/>
                  <a:gd name="T14" fmla="*/ 8 w 9"/>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3">
                    <a:moveTo>
                      <a:pt x="8" y="13"/>
                    </a:moveTo>
                    <a:cubicBezTo>
                      <a:pt x="7" y="13"/>
                      <a:pt x="7" y="13"/>
                      <a:pt x="7" y="13"/>
                    </a:cubicBezTo>
                    <a:cubicBezTo>
                      <a:pt x="1" y="2"/>
                      <a:pt x="1" y="2"/>
                      <a:pt x="1" y="2"/>
                    </a:cubicBezTo>
                    <a:cubicBezTo>
                      <a:pt x="0" y="2"/>
                      <a:pt x="0" y="1"/>
                      <a:pt x="1" y="1"/>
                    </a:cubicBezTo>
                    <a:cubicBezTo>
                      <a:pt x="1" y="0"/>
                      <a:pt x="2" y="1"/>
                      <a:pt x="2" y="1"/>
                    </a:cubicBezTo>
                    <a:cubicBezTo>
                      <a:pt x="9" y="12"/>
                      <a:pt x="9" y="12"/>
                      <a:pt x="9" y="12"/>
                    </a:cubicBezTo>
                    <a:cubicBezTo>
                      <a:pt x="9" y="12"/>
                      <a:pt x="9" y="13"/>
                      <a:pt x="8" y="13"/>
                    </a:cubicBezTo>
                    <a:cubicBezTo>
                      <a:pt x="8" y="13"/>
                      <a:pt x="8" y="13"/>
                      <a:pt x="8" y="13"/>
                    </a:cubicBezTo>
                    <a:close/>
                  </a:path>
                </a:pathLst>
              </a:custGeom>
              <a:solidFill>
                <a:srgbClr val="DDAC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219200" hangingPunct="0">
                  <a:defRPr/>
                </a:pPr>
                <a:endParaRPr lang="zh-CN" altLang="en-US" sz="2400" kern="0">
                  <a:solidFill>
                    <a:srgbClr val="5E5E5E"/>
                  </a:solidFill>
                  <a:latin typeface="Helvetica Neue"/>
                  <a:sym typeface="Helvetica Neue" panose="02000503000000020004"/>
                </a:endParaRPr>
              </a:p>
            </p:txBody>
          </p:sp>
        </p:grpSp>
        <p:grpSp>
          <p:nvGrpSpPr>
            <p:cNvPr id="5" name="组合 4"/>
            <p:cNvGrpSpPr/>
            <p:nvPr/>
          </p:nvGrpSpPr>
          <p:grpSpPr>
            <a:xfrm>
              <a:off x="1854200" y="9251553"/>
              <a:ext cx="3835400" cy="2744004"/>
              <a:chOff x="2006600" y="2504876"/>
              <a:chExt cx="1917700" cy="1372002"/>
            </a:xfrm>
          </p:grpSpPr>
          <p:sp>
            <p:nvSpPr>
              <p:cNvPr id="2813" name="music-player-sign_73914">
                <a:extLst>
                  <a:ext uri="{FF2B5EF4-FFF2-40B4-BE49-F238E27FC236}">
                    <a16:creationId xmlns:a16="http://schemas.microsoft.com/office/drawing/2014/main" id="{54405246-CCE2-4201-BBB1-D3F3EB6E740D}"/>
                  </a:ext>
                </a:extLst>
              </p:cNvPr>
              <p:cNvSpPr/>
              <p:nvPr/>
            </p:nvSpPr>
            <p:spPr>
              <a:xfrm>
                <a:off x="2120901" y="3006049"/>
                <a:ext cx="234950" cy="257139"/>
              </a:xfrm>
              <a:custGeom>
                <a:avLst/>
                <a:gdLst>
                  <a:gd name="T0" fmla="*/ 407031 w 604011"/>
                  <a:gd name="T1" fmla="*/ 407031 w 604011"/>
                  <a:gd name="T2" fmla="*/ 407031 w 604011"/>
                  <a:gd name="T3" fmla="*/ 407031 w 604011"/>
                  <a:gd name="T4" fmla="*/ 407031 w 604011"/>
                  <a:gd name="T5" fmla="*/ 407031 w 604011"/>
                  <a:gd name="T6" fmla="*/ 407031 w 604011"/>
                  <a:gd name="T7" fmla="*/ 407031 w 604011"/>
                  <a:gd name="T8" fmla="*/ 407031 w 604011"/>
                  <a:gd name="T9" fmla="*/ 407031 w 604011"/>
                  <a:gd name="T10" fmla="*/ 407031 w 604011"/>
                  <a:gd name="T11" fmla="*/ 407031 w 604011"/>
                  <a:gd name="T12" fmla="*/ 407031 w 604011"/>
                  <a:gd name="T13" fmla="*/ 407031 w 604011"/>
                  <a:gd name="T14" fmla="*/ 407031 w 604011"/>
                  <a:gd name="T15" fmla="*/ 407031 w 604011"/>
                  <a:gd name="T16" fmla="*/ 407031 w 604011"/>
                  <a:gd name="T17" fmla="*/ 407031 w 604011"/>
                  <a:gd name="T18" fmla="*/ 407031 w 604011"/>
                  <a:gd name="T19" fmla="*/ 407031 w 604011"/>
                  <a:gd name="T20" fmla="*/ 407031 w 604011"/>
                  <a:gd name="T21" fmla="*/ 407031 w 604011"/>
                  <a:gd name="T22" fmla="*/ 407031 w 604011"/>
                  <a:gd name="T23" fmla="*/ 407031 w 604011"/>
                  <a:gd name="T24" fmla="*/ 407031 w 604011"/>
                  <a:gd name="T25" fmla="*/ 407031 w 604011"/>
                  <a:gd name="T26" fmla="*/ 407031 w 604011"/>
                  <a:gd name="T27" fmla="*/ 407031 w 604011"/>
                  <a:gd name="T28" fmla="*/ 407031 w 604011"/>
                  <a:gd name="T29" fmla="*/ 407031 w 604011"/>
                  <a:gd name="T30" fmla="*/ 407031 w 604011"/>
                  <a:gd name="T31" fmla="*/ 407031 w 604011"/>
                  <a:gd name="T32" fmla="*/ 407031 w 604011"/>
                  <a:gd name="T33" fmla="*/ 407031 w 604011"/>
                  <a:gd name="T34" fmla="*/ 407031 w 604011"/>
                  <a:gd name="T35" fmla="*/ 407031 w 604011"/>
                  <a:gd name="T36" fmla="*/ 407031 w 604011"/>
                  <a:gd name="T37" fmla="*/ 407031 w 604011"/>
                  <a:gd name="T38" fmla="*/ 407031 w 604011"/>
                  <a:gd name="T39" fmla="*/ 407031 w 604011"/>
                  <a:gd name="T40" fmla="*/ 407031 w 604011"/>
                  <a:gd name="T41" fmla="*/ 407031 w 604011"/>
                  <a:gd name="T42" fmla="*/ 407031 w 604011"/>
                  <a:gd name="T43" fmla="*/ 407031 w 604011"/>
                  <a:gd name="T44" fmla="*/ 407031 w 604011"/>
                  <a:gd name="T45" fmla="*/ 40703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6" h="4544">
                    <a:moveTo>
                      <a:pt x="4050" y="98"/>
                    </a:moveTo>
                    <a:cubicBezTo>
                      <a:pt x="3956" y="0"/>
                      <a:pt x="3713" y="96"/>
                      <a:pt x="3580" y="125"/>
                    </a:cubicBezTo>
                    <a:lnTo>
                      <a:pt x="1814" y="510"/>
                    </a:lnTo>
                    <a:cubicBezTo>
                      <a:pt x="1681" y="539"/>
                      <a:pt x="1462" y="573"/>
                      <a:pt x="1336" y="625"/>
                    </a:cubicBezTo>
                    <a:cubicBezTo>
                      <a:pt x="1221" y="673"/>
                      <a:pt x="1108" y="755"/>
                      <a:pt x="1108" y="892"/>
                    </a:cubicBezTo>
                    <a:lnTo>
                      <a:pt x="1108" y="3343"/>
                    </a:lnTo>
                    <a:cubicBezTo>
                      <a:pt x="1108" y="3479"/>
                      <a:pt x="1052" y="3486"/>
                      <a:pt x="919" y="3456"/>
                    </a:cubicBezTo>
                    <a:cubicBezTo>
                      <a:pt x="854" y="3442"/>
                      <a:pt x="766" y="3432"/>
                      <a:pt x="648" y="3432"/>
                    </a:cubicBezTo>
                    <a:cubicBezTo>
                      <a:pt x="93" y="3432"/>
                      <a:pt x="0" y="3999"/>
                      <a:pt x="0" y="4052"/>
                    </a:cubicBezTo>
                    <a:cubicBezTo>
                      <a:pt x="0" y="4105"/>
                      <a:pt x="66" y="4544"/>
                      <a:pt x="608" y="4544"/>
                    </a:cubicBezTo>
                    <a:cubicBezTo>
                      <a:pt x="1151" y="4544"/>
                      <a:pt x="1428" y="4171"/>
                      <a:pt x="1428" y="3920"/>
                    </a:cubicBezTo>
                    <a:lnTo>
                      <a:pt x="1428" y="1537"/>
                    </a:lnTo>
                    <a:cubicBezTo>
                      <a:pt x="1428" y="1537"/>
                      <a:pt x="1441" y="1286"/>
                      <a:pt x="1732" y="1220"/>
                    </a:cubicBezTo>
                    <a:lnTo>
                      <a:pt x="3320" y="841"/>
                    </a:lnTo>
                    <a:cubicBezTo>
                      <a:pt x="3320" y="841"/>
                      <a:pt x="3807" y="691"/>
                      <a:pt x="3807" y="1048"/>
                    </a:cubicBezTo>
                    <a:lnTo>
                      <a:pt x="3805" y="2867"/>
                    </a:lnTo>
                    <a:cubicBezTo>
                      <a:pt x="3804" y="3003"/>
                      <a:pt x="3750" y="3008"/>
                      <a:pt x="3618" y="2977"/>
                    </a:cubicBezTo>
                    <a:cubicBezTo>
                      <a:pt x="3553" y="2962"/>
                      <a:pt x="3464" y="2951"/>
                      <a:pt x="3345" y="2951"/>
                    </a:cubicBezTo>
                    <a:cubicBezTo>
                      <a:pt x="2814" y="2951"/>
                      <a:pt x="2697" y="3523"/>
                      <a:pt x="2697" y="3576"/>
                    </a:cubicBezTo>
                    <a:cubicBezTo>
                      <a:pt x="2697" y="3629"/>
                      <a:pt x="2763" y="4063"/>
                      <a:pt x="3305" y="4063"/>
                    </a:cubicBezTo>
                    <a:cubicBezTo>
                      <a:pt x="3847" y="4063"/>
                      <a:pt x="4124" y="3695"/>
                      <a:pt x="4124" y="3443"/>
                    </a:cubicBezTo>
                    <a:lnTo>
                      <a:pt x="4124" y="416"/>
                    </a:lnTo>
                    <a:cubicBezTo>
                      <a:pt x="4125" y="416"/>
                      <a:pt x="4146" y="197"/>
                      <a:pt x="4050" y="98"/>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a:solidFill>
                    <a:srgbClr val="FFFFFF"/>
                  </a:solidFill>
                  <a:latin typeface="Helvetica Neue"/>
                  <a:sym typeface="Helvetica Neue" panose="02000503000000020004"/>
                </a:endParaRPr>
              </a:p>
            </p:txBody>
          </p:sp>
          <p:sp>
            <p:nvSpPr>
              <p:cNvPr id="2814" name="musical-note-cartoon-variant_27301">
                <a:extLst>
                  <a:ext uri="{FF2B5EF4-FFF2-40B4-BE49-F238E27FC236}">
                    <a16:creationId xmlns:a16="http://schemas.microsoft.com/office/drawing/2014/main" id="{54405246-CCE2-4201-BBB1-D3F3EB6E740D}"/>
                  </a:ext>
                </a:extLst>
              </p:cNvPr>
              <p:cNvSpPr/>
              <p:nvPr/>
            </p:nvSpPr>
            <p:spPr>
              <a:xfrm>
                <a:off x="2815835" y="2823169"/>
                <a:ext cx="244865" cy="250316"/>
              </a:xfrm>
              <a:custGeom>
                <a:avLst/>
                <a:gdLst>
                  <a:gd name="T0" fmla="*/ 407031 w 604011"/>
                  <a:gd name="T1" fmla="*/ 407031 w 604011"/>
                  <a:gd name="T2" fmla="*/ 407031 w 604011"/>
                  <a:gd name="T3" fmla="*/ 407031 w 604011"/>
                  <a:gd name="T4" fmla="*/ 407031 w 604011"/>
                  <a:gd name="T5" fmla="*/ 407031 w 604011"/>
                  <a:gd name="T6" fmla="*/ 407031 w 604011"/>
                  <a:gd name="T7" fmla="*/ 407031 w 604011"/>
                  <a:gd name="T8" fmla="*/ 407031 w 604011"/>
                  <a:gd name="T9" fmla="*/ 407031 w 604011"/>
                  <a:gd name="T10" fmla="*/ 407031 w 604011"/>
                  <a:gd name="T11" fmla="*/ 407031 w 604011"/>
                  <a:gd name="T12" fmla="*/ 407031 w 604011"/>
                  <a:gd name="T13" fmla="*/ 407031 w 604011"/>
                  <a:gd name="T14" fmla="*/ 407031 w 604011"/>
                  <a:gd name="T15" fmla="*/ 407031 w 604011"/>
                  <a:gd name="T16" fmla="*/ 407031 w 604011"/>
                  <a:gd name="T17" fmla="*/ 407031 w 604011"/>
                  <a:gd name="T18" fmla="*/ 407031 w 604011"/>
                  <a:gd name="T19" fmla="*/ 407031 w 604011"/>
                  <a:gd name="T20" fmla="*/ 407031 w 604011"/>
                  <a:gd name="T21" fmla="*/ 407031 w 604011"/>
                  <a:gd name="T22" fmla="*/ 407031 w 604011"/>
                  <a:gd name="T23" fmla="*/ 40703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93" h="2962">
                    <a:moveTo>
                      <a:pt x="799" y="2850"/>
                    </a:moveTo>
                    <a:cubicBezTo>
                      <a:pt x="1264" y="2962"/>
                      <a:pt x="1684" y="2874"/>
                      <a:pt x="1737" y="2653"/>
                    </a:cubicBezTo>
                    <a:cubicBezTo>
                      <a:pt x="1763" y="2548"/>
                      <a:pt x="1700" y="2433"/>
                      <a:pt x="1579" y="2328"/>
                    </a:cubicBezTo>
                    <a:lnTo>
                      <a:pt x="1579" y="835"/>
                    </a:lnTo>
                    <a:cubicBezTo>
                      <a:pt x="1993" y="860"/>
                      <a:pt x="2614" y="865"/>
                      <a:pt x="2893" y="707"/>
                    </a:cubicBezTo>
                    <a:cubicBezTo>
                      <a:pt x="2893" y="707"/>
                      <a:pt x="1647" y="412"/>
                      <a:pt x="1175" y="0"/>
                    </a:cubicBezTo>
                    <a:lnTo>
                      <a:pt x="1175" y="801"/>
                    </a:lnTo>
                    <a:cubicBezTo>
                      <a:pt x="1175" y="801"/>
                      <a:pt x="1220" y="807"/>
                      <a:pt x="1296" y="814"/>
                    </a:cubicBezTo>
                    <a:lnTo>
                      <a:pt x="1296" y="2153"/>
                    </a:lnTo>
                    <a:cubicBezTo>
                      <a:pt x="1204" y="2112"/>
                      <a:pt x="1102" y="2076"/>
                      <a:pt x="992" y="2050"/>
                    </a:cubicBezTo>
                    <a:cubicBezTo>
                      <a:pt x="527" y="1938"/>
                      <a:pt x="107" y="2026"/>
                      <a:pt x="54" y="2247"/>
                    </a:cubicBezTo>
                    <a:cubicBezTo>
                      <a:pt x="0" y="2468"/>
                      <a:pt x="334" y="2738"/>
                      <a:pt x="799" y="285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en-US" sz="2400" kern="0">
                  <a:solidFill>
                    <a:srgbClr val="FFFFFF"/>
                  </a:solidFill>
                  <a:latin typeface="Helvetica Neue"/>
                  <a:sym typeface="Helvetica Neue" panose="02000503000000020004"/>
                </a:endParaRPr>
              </a:p>
            </p:txBody>
          </p:sp>
          <p:sp>
            <p:nvSpPr>
              <p:cNvPr id="3071" name="music-player-sign_73914">
                <a:extLst>
                  <a:ext uri="{FF2B5EF4-FFF2-40B4-BE49-F238E27FC236}">
                    <a16:creationId xmlns:a16="http://schemas.microsoft.com/office/drawing/2014/main" id="{54405246-CCE2-4201-BBB1-D3F3EB6E740D}"/>
                  </a:ext>
                </a:extLst>
              </p:cNvPr>
              <p:cNvSpPr/>
              <p:nvPr/>
            </p:nvSpPr>
            <p:spPr>
              <a:xfrm>
                <a:off x="3473451" y="3006049"/>
                <a:ext cx="234950" cy="257139"/>
              </a:xfrm>
              <a:custGeom>
                <a:avLst/>
                <a:gdLst>
                  <a:gd name="T0" fmla="*/ 407031 w 604011"/>
                  <a:gd name="T1" fmla="*/ 407031 w 604011"/>
                  <a:gd name="T2" fmla="*/ 407031 w 604011"/>
                  <a:gd name="T3" fmla="*/ 407031 w 604011"/>
                  <a:gd name="T4" fmla="*/ 407031 w 604011"/>
                  <a:gd name="T5" fmla="*/ 407031 w 604011"/>
                  <a:gd name="T6" fmla="*/ 407031 w 604011"/>
                  <a:gd name="T7" fmla="*/ 407031 w 604011"/>
                  <a:gd name="T8" fmla="*/ 407031 w 604011"/>
                  <a:gd name="T9" fmla="*/ 407031 w 604011"/>
                  <a:gd name="T10" fmla="*/ 407031 w 604011"/>
                  <a:gd name="T11" fmla="*/ 407031 w 604011"/>
                  <a:gd name="T12" fmla="*/ 407031 w 604011"/>
                  <a:gd name="T13" fmla="*/ 407031 w 604011"/>
                  <a:gd name="T14" fmla="*/ 407031 w 604011"/>
                  <a:gd name="T15" fmla="*/ 407031 w 604011"/>
                  <a:gd name="T16" fmla="*/ 407031 w 604011"/>
                  <a:gd name="T17" fmla="*/ 407031 w 604011"/>
                  <a:gd name="T18" fmla="*/ 407031 w 604011"/>
                  <a:gd name="T19" fmla="*/ 407031 w 604011"/>
                  <a:gd name="T20" fmla="*/ 407031 w 604011"/>
                  <a:gd name="T21" fmla="*/ 407031 w 604011"/>
                  <a:gd name="T22" fmla="*/ 407031 w 604011"/>
                  <a:gd name="T23" fmla="*/ 407031 w 604011"/>
                  <a:gd name="T24" fmla="*/ 407031 w 604011"/>
                  <a:gd name="T25" fmla="*/ 407031 w 604011"/>
                  <a:gd name="T26" fmla="*/ 407031 w 604011"/>
                  <a:gd name="T27" fmla="*/ 407031 w 604011"/>
                  <a:gd name="T28" fmla="*/ 407031 w 604011"/>
                  <a:gd name="T29" fmla="*/ 407031 w 604011"/>
                  <a:gd name="T30" fmla="*/ 407031 w 604011"/>
                  <a:gd name="T31" fmla="*/ 407031 w 604011"/>
                  <a:gd name="T32" fmla="*/ 407031 w 604011"/>
                  <a:gd name="T33" fmla="*/ 407031 w 604011"/>
                  <a:gd name="T34" fmla="*/ 407031 w 604011"/>
                  <a:gd name="T35" fmla="*/ 407031 w 604011"/>
                  <a:gd name="T36" fmla="*/ 407031 w 604011"/>
                  <a:gd name="T37" fmla="*/ 407031 w 604011"/>
                  <a:gd name="T38" fmla="*/ 407031 w 604011"/>
                  <a:gd name="T39" fmla="*/ 407031 w 604011"/>
                  <a:gd name="T40" fmla="*/ 407031 w 604011"/>
                  <a:gd name="T41" fmla="*/ 407031 w 604011"/>
                  <a:gd name="T42" fmla="*/ 407031 w 604011"/>
                  <a:gd name="T43" fmla="*/ 407031 w 604011"/>
                  <a:gd name="T44" fmla="*/ 407031 w 604011"/>
                  <a:gd name="T45" fmla="*/ 40703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6" h="4544">
                    <a:moveTo>
                      <a:pt x="4050" y="98"/>
                    </a:moveTo>
                    <a:cubicBezTo>
                      <a:pt x="3956" y="0"/>
                      <a:pt x="3713" y="96"/>
                      <a:pt x="3580" y="125"/>
                    </a:cubicBezTo>
                    <a:lnTo>
                      <a:pt x="1814" y="510"/>
                    </a:lnTo>
                    <a:cubicBezTo>
                      <a:pt x="1681" y="539"/>
                      <a:pt x="1462" y="573"/>
                      <a:pt x="1336" y="625"/>
                    </a:cubicBezTo>
                    <a:cubicBezTo>
                      <a:pt x="1221" y="673"/>
                      <a:pt x="1108" y="755"/>
                      <a:pt x="1108" y="892"/>
                    </a:cubicBezTo>
                    <a:lnTo>
                      <a:pt x="1108" y="3343"/>
                    </a:lnTo>
                    <a:cubicBezTo>
                      <a:pt x="1108" y="3479"/>
                      <a:pt x="1052" y="3486"/>
                      <a:pt x="919" y="3456"/>
                    </a:cubicBezTo>
                    <a:cubicBezTo>
                      <a:pt x="854" y="3442"/>
                      <a:pt x="766" y="3432"/>
                      <a:pt x="648" y="3432"/>
                    </a:cubicBezTo>
                    <a:cubicBezTo>
                      <a:pt x="93" y="3432"/>
                      <a:pt x="0" y="3999"/>
                      <a:pt x="0" y="4052"/>
                    </a:cubicBezTo>
                    <a:cubicBezTo>
                      <a:pt x="0" y="4105"/>
                      <a:pt x="66" y="4544"/>
                      <a:pt x="608" y="4544"/>
                    </a:cubicBezTo>
                    <a:cubicBezTo>
                      <a:pt x="1151" y="4544"/>
                      <a:pt x="1428" y="4171"/>
                      <a:pt x="1428" y="3920"/>
                    </a:cubicBezTo>
                    <a:lnTo>
                      <a:pt x="1428" y="1537"/>
                    </a:lnTo>
                    <a:cubicBezTo>
                      <a:pt x="1428" y="1537"/>
                      <a:pt x="1441" y="1286"/>
                      <a:pt x="1732" y="1220"/>
                    </a:cubicBezTo>
                    <a:lnTo>
                      <a:pt x="3320" y="841"/>
                    </a:lnTo>
                    <a:cubicBezTo>
                      <a:pt x="3320" y="841"/>
                      <a:pt x="3807" y="691"/>
                      <a:pt x="3807" y="1048"/>
                    </a:cubicBezTo>
                    <a:lnTo>
                      <a:pt x="3805" y="2867"/>
                    </a:lnTo>
                    <a:cubicBezTo>
                      <a:pt x="3804" y="3003"/>
                      <a:pt x="3750" y="3008"/>
                      <a:pt x="3618" y="2977"/>
                    </a:cubicBezTo>
                    <a:cubicBezTo>
                      <a:pt x="3553" y="2962"/>
                      <a:pt x="3464" y="2951"/>
                      <a:pt x="3345" y="2951"/>
                    </a:cubicBezTo>
                    <a:cubicBezTo>
                      <a:pt x="2814" y="2951"/>
                      <a:pt x="2697" y="3523"/>
                      <a:pt x="2697" y="3576"/>
                    </a:cubicBezTo>
                    <a:cubicBezTo>
                      <a:pt x="2697" y="3629"/>
                      <a:pt x="2763" y="4063"/>
                      <a:pt x="3305" y="4063"/>
                    </a:cubicBezTo>
                    <a:cubicBezTo>
                      <a:pt x="3847" y="4063"/>
                      <a:pt x="4124" y="3695"/>
                      <a:pt x="4124" y="3443"/>
                    </a:cubicBezTo>
                    <a:lnTo>
                      <a:pt x="4124" y="416"/>
                    </a:lnTo>
                    <a:cubicBezTo>
                      <a:pt x="4125" y="416"/>
                      <a:pt x="4146" y="197"/>
                      <a:pt x="4050" y="98"/>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a:solidFill>
                    <a:srgbClr val="FFFFFF"/>
                  </a:solidFill>
                  <a:latin typeface="Helvetica Neue"/>
                  <a:sym typeface="Helvetica Neue" panose="02000503000000020004"/>
                </a:endParaRPr>
              </a:p>
            </p:txBody>
          </p:sp>
          <p:sp>
            <p:nvSpPr>
              <p:cNvPr id="4" name="椭圆 3"/>
              <p:cNvSpPr/>
              <p:nvPr/>
            </p:nvSpPr>
            <p:spPr>
              <a:xfrm>
                <a:off x="2006600" y="2504876"/>
                <a:ext cx="1917700" cy="1372002"/>
              </a:xfrm>
              <a:prstGeom prst="ellipse">
                <a:avLst/>
              </a:prstGeom>
              <a:noFill/>
              <a:ln w="12700" cap="flat">
                <a:gradFill>
                  <a:gsLst>
                    <a:gs pos="0">
                      <a:schemeClr val="accent1">
                        <a:alpha val="0"/>
                      </a:schemeClr>
                    </a:gs>
                    <a:gs pos="100000">
                      <a:schemeClr val="accent1">
                        <a:lumMod val="75000"/>
                        <a:alpha val="50000"/>
                      </a:schemeClr>
                    </a:gs>
                  </a:gsLst>
                  <a:lin ang="14400000" scaled="0"/>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defRPr/>
                </a:pPr>
                <a:endParaRPr lang="en-US" sz="3200" kern="0">
                  <a:solidFill>
                    <a:srgbClr val="FFFFFF"/>
                  </a:solidFill>
                  <a:latin typeface="Helvetica Neue Medium"/>
                  <a:ea typeface="Helvetica Neue Medium"/>
                  <a:cs typeface="Helvetica Neue Medium"/>
                  <a:sym typeface="Helvetica Neue Medium"/>
                </a:endParaRPr>
              </a:p>
            </p:txBody>
          </p:sp>
        </p:grpSp>
        <p:sp>
          <p:nvSpPr>
            <p:cNvPr id="3084" name="iconfont-10774-5766824">
              <a:extLst>
                <a:ext uri="{FF2B5EF4-FFF2-40B4-BE49-F238E27FC236}">
                  <a16:creationId xmlns:a16="http://schemas.microsoft.com/office/drawing/2014/main" id="{54405246-CCE2-4201-BBB1-D3F3EB6E740D}"/>
                </a:ext>
              </a:extLst>
            </p:cNvPr>
            <p:cNvSpPr/>
            <p:nvPr/>
          </p:nvSpPr>
          <p:spPr>
            <a:xfrm flipV="1">
              <a:off x="3403601" y="8948148"/>
              <a:ext cx="1236218" cy="547220"/>
            </a:xfrm>
            <a:custGeom>
              <a:avLst/>
              <a:gdLst>
                <a:gd name="T0" fmla="*/ 4480 w 9120"/>
                <a:gd name="T1" fmla="*/ 1066 h 6506"/>
                <a:gd name="T2" fmla="*/ 747 w 9120"/>
                <a:gd name="T3" fmla="*/ 2586 h 6506"/>
                <a:gd name="T4" fmla="*/ 0 w 9120"/>
                <a:gd name="T5" fmla="*/ 1840 h 6506"/>
                <a:gd name="T6" fmla="*/ 3733 w 9120"/>
                <a:gd name="T7" fmla="*/ 53 h 6506"/>
                <a:gd name="T8" fmla="*/ 4480 w 9120"/>
                <a:gd name="T9" fmla="*/ 0 h 6506"/>
                <a:gd name="T10" fmla="*/ 5227 w 9120"/>
                <a:gd name="T11" fmla="*/ 53 h 6506"/>
                <a:gd name="T12" fmla="*/ 9120 w 9120"/>
                <a:gd name="T13" fmla="*/ 2000 h 6506"/>
                <a:gd name="T14" fmla="*/ 8373 w 9120"/>
                <a:gd name="T15" fmla="*/ 2773 h 6506"/>
                <a:gd name="T16" fmla="*/ 4480 w 9120"/>
                <a:gd name="T17" fmla="*/ 1066 h 6506"/>
                <a:gd name="T18" fmla="*/ 4480 w 9120"/>
                <a:gd name="T19" fmla="*/ 3466 h 6506"/>
                <a:gd name="T20" fmla="*/ 2453 w 9120"/>
                <a:gd name="T21" fmla="*/ 4293 h 6506"/>
                <a:gd name="T22" fmla="*/ 1707 w 9120"/>
                <a:gd name="T23" fmla="*/ 3520 h 6506"/>
                <a:gd name="T24" fmla="*/ 4480 w 9120"/>
                <a:gd name="T25" fmla="*/ 2400 h 6506"/>
                <a:gd name="T26" fmla="*/ 7440 w 9120"/>
                <a:gd name="T27" fmla="*/ 3706 h 6506"/>
                <a:gd name="T28" fmla="*/ 6693 w 9120"/>
                <a:gd name="T29" fmla="*/ 4480 h 6506"/>
                <a:gd name="T30" fmla="*/ 4480 w 9120"/>
                <a:gd name="T31" fmla="*/ 3466 h 6506"/>
                <a:gd name="T32" fmla="*/ 3387 w 9120"/>
                <a:gd name="T33" fmla="*/ 5200 h 6506"/>
                <a:gd name="T34" fmla="*/ 4480 w 9120"/>
                <a:gd name="T35" fmla="*/ 4773 h 6506"/>
                <a:gd name="T36" fmla="*/ 5760 w 9120"/>
                <a:gd name="T37" fmla="*/ 5413 h 6506"/>
                <a:gd name="T38" fmla="*/ 4693 w 9120"/>
                <a:gd name="T39" fmla="*/ 6506 h 6506"/>
                <a:gd name="T40" fmla="*/ 3387 w 9120"/>
                <a:gd name="T41" fmla="*/ 5200 h 6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20" h="6506">
                  <a:moveTo>
                    <a:pt x="4480" y="1066"/>
                  </a:moveTo>
                  <a:cubicBezTo>
                    <a:pt x="3040" y="1066"/>
                    <a:pt x="1707" y="1653"/>
                    <a:pt x="747" y="2586"/>
                  </a:cubicBezTo>
                  <a:lnTo>
                    <a:pt x="0" y="1840"/>
                  </a:lnTo>
                  <a:cubicBezTo>
                    <a:pt x="987" y="880"/>
                    <a:pt x="2293" y="213"/>
                    <a:pt x="3733" y="53"/>
                  </a:cubicBezTo>
                  <a:cubicBezTo>
                    <a:pt x="3973" y="26"/>
                    <a:pt x="4213" y="0"/>
                    <a:pt x="4480" y="0"/>
                  </a:cubicBezTo>
                  <a:cubicBezTo>
                    <a:pt x="4747" y="0"/>
                    <a:pt x="4987" y="26"/>
                    <a:pt x="5227" y="53"/>
                  </a:cubicBezTo>
                  <a:cubicBezTo>
                    <a:pt x="6747" y="240"/>
                    <a:pt x="8107" y="933"/>
                    <a:pt x="9120" y="2000"/>
                  </a:cubicBezTo>
                  <a:lnTo>
                    <a:pt x="8373" y="2773"/>
                  </a:lnTo>
                  <a:cubicBezTo>
                    <a:pt x="7387" y="1706"/>
                    <a:pt x="6027" y="1066"/>
                    <a:pt x="4480" y="1066"/>
                  </a:cubicBezTo>
                  <a:close/>
                  <a:moveTo>
                    <a:pt x="4480" y="3466"/>
                  </a:moveTo>
                  <a:cubicBezTo>
                    <a:pt x="3707" y="3466"/>
                    <a:pt x="2987" y="3786"/>
                    <a:pt x="2453" y="4293"/>
                  </a:cubicBezTo>
                  <a:lnTo>
                    <a:pt x="1707" y="3520"/>
                  </a:lnTo>
                  <a:cubicBezTo>
                    <a:pt x="2427" y="2826"/>
                    <a:pt x="3413" y="2400"/>
                    <a:pt x="4480" y="2400"/>
                  </a:cubicBezTo>
                  <a:cubicBezTo>
                    <a:pt x="5653" y="2400"/>
                    <a:pt x="6720" y="2906"/>
                    <a:pt x="7440" y="3706"/>
                  </a:cubicBezTo>
                  <a:lnTo>
                    <a:pt x="6693" y="4480"/>
                  </a:lnTo>
                  <a:cubicBezTo>
                    <a:pt x="6160" y="3840"/>
                    <a:pt x="5360" y="3466"/>
                    <a:pt x="4480" y="3466"/>
                  </a:cubicBezTo>
                  <a:close/>
                  <a:moveTo>
                    <a:pt x="3387" y="5200"/>
                  </a:moveTo>
                  <a:cubicBezTo>
                    <a:pt x="3680" y="4933"/>
                    <a:pt x="4053" y="4773"/>
                    <a:pt x="4480" y="4773"/>
                  </a:cubicBezTo>
                  <a:cubicBezTo>
                    <a:pt x="5013" y="4773"/>
                    <a:pt x="5467" y="5040"/>
                    <a:pt x="5760" y="5413"/>
                  </a:cubicBezTo>
                  <a:lnTo>
                    <a:pt x="4693" y="6506"/>
                  </a:lnTo>
                  <a:lnTo>
                    <a:pt x="3387" y="520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en-US" sz="2400" kern="0">
                <a:solidFill>
                  <a:srgbClr val="FFFFFF"/>
                </a:solidFill>
                <a:latin typeface="Helvetica Neue"/>
                <a:sym typeface="Helvetica Neue" panose="02000503000000020004"/>
              </a:endParaRPr>
            </a:p>
          </p:txBody>
        </p:sp>
        <p:sp>
          <p:nvSpPr>
            <p:cNvPr id="3085" name="iconfont-10774-5766824">
              <a:extLst>
                <a:ext uri="{FF2B5EF4-FFF2-40B4-BE49-F238E27FC236}">
                  <a16:creationId xmlns:a16="http://schemas.microsoft.com/office/drawing/2014/main" id="{54405246-CCE2-4201-BBB1-D3F3EB6E740D}"/>
                </a:ext>
              </a:extLst>
            </p:cNvPr>
            <p:cNvSpPr/>
            <p:nvPr/>
          </p:nvSpPr>
          <p:spPr>
            <a:xfrm flipV="1">
              <a:off x="6918961" y="8917668"/>
              <a:ext cx="1236218" cy="547220"/>
            </a:xfrm>
            <a:custGeom>
              <a:avLst/>
              <a:gdLst>
                <a:gd name="T0" fmla="*/ 4480 w 9120"/>
                <a:gd name="T1" fmla="*/ 1066 h 6506"/>
                <a:gd name="T2" fmla="*/ 747 w 9120"/>
                <a:gd name="T3" fmla="*/ 2586 h 6506"/>
                <a:gd name="T4" fmla="*/ 0 w 9120"/>
                <a:gd name="T5" fmla="*/ 1840 h 6506"/>
                <a:gd name="T6" fmla="*/ 3733 w 9120"/>
                <a:gd name="T7" fmla="*/ 53 h 6506"/>
                <a:gd name="T8" fmla="*/ 4480 w 9120"/>
                <a:gd name="T9" fmla="*/ 0 h 6506"/>
                <a:gd name="T10" fmla="*/ 5227 w 9120"/>
                <a:gd name="T11" fmla="*/ 53 h 6506"/>
                <a:gd name="T12" fmla="*/ 9120 w 9120"/>
                <a:gd name="T13" fmla="*/ 2000 h 6506"/>
                <a:gd name="T14" fmla="*/ 8373 w 9120"/>
                <a:gd name="T15" fmla="*/ 2773 h 6506"/>
                <a:gd name="T16" fmla="*/ 4480 w 9120"/>
                <a:gd name="T17" fmla="*/ 1066 h 6506"/>
                <a:gd name="T18" fmla="*/ 4480 w 9120"/>
                <a:gd name="T19" fmla="*/ 3466 h 6506"/>
                <a:gd name="T20" fmla="*/ 2453 w 9120"/>
                <a:gd name="T21" fmla="*/ 4293 h 6506"/>
                <a:gd name="T22" fmla="*/ 1707 w 9120"/>
                <a:gd name="T23" fmla="*/ 3520 h 6506"/>
                <a:gd name="T24" fmla="*/ 4480 w 9120"/>
                <a:gd name="T25" fmla="*/ 2400 h 6506"/>
                <a:gd name="T26" fmla="*/ 7440 w 9120"/>
                <a:gd name="T27" fmla="*/ 3706 h 6506"/>
                <a:gd name="T28" fmla="*/ 6693 w 9120"/>
                <a:gd name="T29" fmla="*/ 4480 h 6506"/>
                <a:gd name="T30" fmla="*/ 4480 w 9120"/>
                <a:gd name="T31" fmla="*/ 3466 h 6506"/>
                <a:gd name="T32" fmla="*/ 3387 w 9120"/>
                <a:gd name="T33" fmla="*/ 5200 h 6506"/>
                <a:gd name="T34" fmla="*/ 4480 w 9120"/>
                <a:gd name="T35" fmla="*/ 4773 h 6506"/>
                <a:gd name="T36" fmla="*/ 5760 w 9120"/>
                <a:gd name="T37" fmla="*/ 5413 h 6506"/>
                <a:gd name="T38" fmla="*/ 4693 w 9120"/>
                <a:gd name="T39" fmla="*/ 6506 h 6506"/>
                <a:gd name="T40" fmla="*/ 3387 w 9120"/>
                <a:gd name="T41" fmla="*/ 5200 h 6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20" h="6506">
                  <a:moveTo>
                    <a:pt x="4480" y="1066"/>
                  </a:moveTo>
                  <a:cubicBezTo>
                    <a:pt x="3040" y="1066"/>
                    <a:pt x="1707" y="1653"/>
                    <a:pt x="747" y="2586"/>
                  </a:cubicBezTo>
                  <a:lnTo>
                    <a:pt x="0" y="1840"/>
                  </a:lnTo>
                  <a:cubicBezTo>
                    <a:pt x="987" y="880"/>
                    <a:pt x="2293" y="213"/>
                    <a:pt x="3733" y="53"/>
                  </a:cubicBezTo>
                  <a:cubicBezTo>
                    <a:pt x="3973" y="26"/>
                    <a:pt x="4213" y="0"/>
                    <a:pt x="4480" y="0"/>
                  </a:cubicBezTo>
                  <a:cubicBezTo>
                    <a:pt x="4747" y="0"/>
                    <a:pt x="4987" y="26"/>
                    <a:pt x="5227" y="53"/>
                  </a:cubicBezTo>
                  <a:cubicBezTo>
                    <a:pt x="6747" y="240"/>
                    <a:pt x="8107" y="933"/>
                    <a:pt x="9120" y="2000"/>
                  </a:cubicBezTo>
                  <a:lnTo>
                    <a:pt x="8373" y="2773"/>
                  </a:lnTo>
                  <a:cubicBezTo>
                    <a:pt x="7387" y="1706"/>
                    <a:pt x="6027" y="1066"/>
                    <a:pt x="4480" y="1066"/>
                  </a:cubicBezTo>
                  <a:close/>
                  <a:moveTo>
                    <a:pt x="4480" y="3466"/>
                  </a:moveTo>
                  <a:cubicBezTo>
                    <a:pt x="3707" y="3466"/>
                    <a:pt x="2987" y="3786"/>
                    <a:pt x="2453" y="4293"/>
                  </a:cubicBezTo>
                  <a:lnTo>
                    <a:pt x="1707" y="3520"/>
                  </a:lnTo>
                  <a:cubicBezTo>
                    <a:pt x="2427" y="2826"/>
                    <a:pt x="3413" y="2400"/>
                    <a:pt x="4480" y="2400"/>
                  </a:cubicBezTo>
                  <a:cubicBezTo>
                    <a:pt x="5653" y="2400"/>
                    <a:pt x="6720" y="2906"/>
                    <a:pt x="7440" y="3706"/>
                  </a:cubicBezTo>
                  <a:lnTo>
                    <a:pt x="6693" y="4480"/>
                  </a:lnTo>
                  <a:cubicBezTo>
                    <a:pt x="6160" y="3840"/>
                    <a:pt x="5360" y="3466"/>
                    <a:pt x="4480" y="3466"/>
                  </a:cubicBezTo>
                  <a:close/>
                  <a:moveTo>
                    <a:pt x="3387" y="5200"/>
                  </a:moveTo>
                  <a:cubicBezTo>
                    <a:pt x="3680" y="4933"/>
                    <a:pt x="4053" y="4773"/>
                    <a:pt x="4480" y="4773"/>
                  </a:cubicBezTo>
                  <a:cubicBezTo>
                    <a:pt x="5013" y="4773"/>
                    <a:pt x="5467" y="5040"/>
                    <a:pt x="5760" y="5413"/>
                  </a:cubicBezTo>
                  <a:lnTo>
                    <a:pt x="4693" y="6506"/>
                  </a:lnTo>
                  <a:lnTo>
                    <a:pt x="3387" y="520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en-US" sz="2400" kern="0">
                <a:solidFill>
                  <a:srgbClr val="FFFFFF"/>
                </a:solidFill>
                <a:latin typeface="Helvetica Neue"/>
                <a:sym typeface="Helvetica Neue" panose="02000503000000020004"/>
              </a:endParaRPr>
            </a:p>
          </p:txBody>
        </p:sp>
        <p:sp>
          <p:nvSpPr>
            <p:cNvPr id="3086" name="iconfont-10774-5766824">
              <a:extLst>
                <a:ext uri="{FF2B5EF4-FFF2-40B4-BE49-F238E27FC236}">
                  <a16:creationId xmlns:a16="http://schemas.microsoft.com/office/drawing/2014/main" id="{54405246-CCE2-4201-BBB1-D3F3EB6E740D}"/>
                </a:ext>
              </a:extLst>
            </p:cNvPr>
            <p:cNvSpPr/>
            <p:nvPr/>
          </p:nvSpPr>
          <p:spPr>
            <a:xfrm flipV="1">
              <a:off x="-172719" y="8937988"/>
              <a:ext cx="1236218" cy="547220"/>
            </a:xfrm>
            <a:custGeom>
              <a:avLst/>
              <a:gdLst>
                <a:gd name="T0" fmla="*/ 4480 w 9120"/>
                <a:gd name="T1" fmla="*/ 1066 h 6506"/>
                <a:gd name="T2" fmla="*/ 747 w 9120"/>
                <a:gd name="T3" fmla="*/ 2586 h 6506"/>
                <a:gd name="T4" fmla="*/ 0 w 9120"/>
                <a:gd name="T5" fmla="*/ 1840 h 6506"/>
                <a:gd name="T6" fmla="*/ 3733 w 9120"/>
                <a:gd name="T7" fmla="*/ 53 h 6506"/>
                <a:gd name="T8" fmla="*/ 4480 w 9120"/>
                <a:gd name="T9" fmla="*/ 0 h 6506"/>
                <a:gd name="T10" fmla="*/ 5227 w 9120"/>
                <a:gd name="T11" fmla="*/ 53 h 6506"/>
                <a:gd name="T12" fmla="*/ 9120 w 9120"/>
                <a:gd name="T13" fmla="*/ 2000 h 6506"/>
                <a:gd name="T14" fmla="*/ 8373 w 9120"/>
                <a:gd name="T15" fmla="*/ 2773 h 6506"/>
                <a:gd name="T16" fmla="*/ 4480 w 9120"/>
                <a:gd name="T17" fmla="*/ 1066 h 6506"/>
                <a:gd name="T18" fmla="*/ 4480 w 9120"/>
                <a:gd name="T19" fmla="*/ 3466 h 6506"/>
                <a:gd name="T20" fmla="*/ 2453 w 9120"/>
                <a:gd name="T21" fmla="*/ 4293 h 6506"/>
                <a:gd name="T22" fmla="*/ 1707 w 9120"/>
                <a:gd name="T23" fmla="*/ 3520 h 6506"/>
                <a:gd name="T24" fmla="*/ 4480 w 9120"/>
                <a:gd name="T25" fmla="*/ 2400 h 6506"/>
                <a:gd name="T26" fmla="*/ 7440 w 9120"/>
                <a:gd name="T27" fmla="*/ 3706 h 6506"/>
                <a:gd name="T28" fmla="*/ 6693 w 9120"/>
                <a:gd name="T29" fmla="*/ 4480 h 6506"/>
                <a:gd name="T30" fmla="*/ 4480 w 9120"/>
                <a:gd name="T31" fmla="*/ 3466 h 6506"/>
                <a:gd name="T32" fmla="*/ 3387 w 9120"/>
                <a:gd name="T33" fmla="*/ 5200 h 6506"/>
                <a:gd name="T34" fmla="*/ 4480 w 9120"/>
                <a:gd name="T35" fmla="*/ 4773 h 6506"/>
                <a:gd name="T36" fmla="*/ 5760 w 9120"/>
                <a:gd name="T37" fmla="*/ 5413 h 6506"/>
                <a:gd name="T38" fmla="*/ 4693 w 9120"/>
                <a:gd name="T39" fmla="*/ 6506 h 6506"/>
                <a:gd name="T40" fmla="*/ 3387 w 9120"/>
                <a:gd name="T41" fmla="*/ 5200 h 6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20" h="6506">
                  <a:moveTo>
                    <a:pt x="4480" y="1066"/>
                  </a:moveTo>
                  <a:cubicBezTo>
                    <a:pt x="3040" y="1066"/>
                    <a:pt x="1707" y="1653"/>
                    <a:pt x="747" y="2586"/>
                  </a:cubicBezTo>
                  <a:lnTo>
                    <a:pt x="0" y="1840"/>
                  </a:lnTo>
                  <a:cubicBezTo>
                    <a:pt x="987" y="880"/>
                    <a:pt x="2293" y="213"/>
                    <a:pt x="3733" y="53"/>
                  </a:cubicBezTo>
                  <a:cubicBezTo>
                    <a:pt x="3973" y="26"/>
                    <a:pt x="4213" y="0"/>
                    <a:pt x="4480" y="0"/>
                  </a:cubicBezTo>
                  <a:cubicBezTo>
                    <a:pt x="4747" y="0"/>
                    <a:pt x="4987" y="26"/>
                    <a:pt x="5227" y="53"/>
                  </a:cubicBezTo>
                  <a:cubicBezTo>
                    <a:pt x="6747" y="240"/>
                    <a:pt x="8107" y="933"/>
                    <a:pt x="9120" y="2000"/>
                  </a:cubicBezTo>
                  <a:lnTo>
                    <a:pt x="8373" y="2773"/>
                  </a:lnTo>
                  <a:cubicBezTo>
                    <a:pt x="7387" y="1706"/>
                    <a:pt x="6027" y="1066"/>
                    <a:pt x="4480" y="1066"/>
                  </a:cubicBezTo>
                  <a:close/>
                  <a:moveTo>
                    <a:pt x="4480" y="3466"/>
                  </a:moveTo>
                  <a:cubicBezTo>
                    <a:pt x="3707" y="3466"/>
                    <a:pt x="2987" y="3786"/>
                    <a:pt x="2453" y="4293"/>
                  </a:cubicBezTo>
                  <a:lnTo>
                    <a:pt x="1707" y="3520"/>
                  </a:lnTo>
                  <a:cubicBezTo>
                    <a:pt x="2427" y="2826"/>
                    <a:pt x="3413" y="2400"/>
                    <a:pt x="4480" y="2400"/>
                  </a:cubicBezTo>
                  <a:cubicBezTo>
                    <a:pt x="5653" y="2400"/>
                    <a:pt x="6720" y="2906"/>
                    <a:pt x="7440" y="3706"/>
                  </a:cubicBezTo>
                  <a:lnTo>
                    <a:pt x="6693" y="4480"/>
                  </a:lnTo>
                  <a:cubicBezTo>
                    <a:pt x="6160" y="3840"/>
                    <a:pt x="5360" y="3466"/>
                    <a:pt x="4480" y="3466"/>
                  </a:cubicBezTo>
                  <a:close/>
                  <a:moveTo>
                    <a:pt x="3387" y="5200"/>
                  </a:moveTo>
                  <a:cubicBezTo>
                    <a:pt x="3680" y="4933"/>
                    <a:pt x="4053" y="4773"/>
                    <a:pt x="4480" y="4773"/>
                  </a:cubicBezTo>
                  <a:cubicBezTo>
                    <a:pt x="5013" y="4773"/>
                    <a:pt x="5467" y="5040"/>
                    <a:pt x="5760" y="5413"/>
                  </a:cubicBezTo>
                  <a:lnTo>
                    <a:pt x="4693" y="6506"/>
                  </a:lnTo>
                  <a:lnTo>
                    <a:pt x="3387" y="520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en-US" sz="2400" kern="0">
                <a:solidFill>
                  <a:srgbClr val="FFFFFF"/>
                </a:solidFill>
                <a:latin typeface="Helvetica Neue"/>
                <a:sym typeface="Helvetica Neue" panose="02000503000000020004"/>
              </a:endParaRPr>
            </a:p>
          </p:txBody>
        </p:sp>
        <p:pic>
          <p:nvPicPr>
            <p:cNvPr id="2808" name="图片 2807"/>
            <p:cNvPicPr>
              <a:picLocks noChangeAspect="1"/>
            </p:cNvPicPr>
            <p:nvPr/>
          </p:nvPicPr>
          <p:blipFill rotWithShape="1">
            <a:blip r:embed="rId4" cstate="print">
              <a:extLst>
                <a:ext uri="{28A0092B-C50C-407E-A947-70E740481C1C}">
                  <a14:useLocalDpi xmlns:a14="http://schemas.microsoft.com/office/drawing/2010/main" val="0"/>
                </a:ext>
              </a:extLst>
            </a:blip>
            <a:srcRect l="4838" t="4568" r="4513" b="4468"/>
            <a:stretch/>
          </p:blipFill>
          <p:spPr>
            <a:xfrm>
              <a:off x="3536749" y="8847668"/>
              <a:ext cx="986770" cy="280836"/>
            </a:xfrm>
            <a:prstGeom prst="ellipse">
              <a:avLst/>
            </a:prstGeom>
          </p:spPr>
        </p:pic>
        <p:pic>
          <p:nvPicPr>
            <p:cNvPr id="2809" name="图片 2808"/>
            <p:cNvPicPr>
              <a:picLocks noChangeAspect="1"/>
            </p:cNvPicPr>
            <p:nvPr/>
          </p:nvPicPr>
          <p:blipFill rotWithShape="1">
            <a:blip r:embed="rId4" cstate="print">
              <a:extLst>
                <a:ext uri="{28A0092B-C50C-407E-A947-70E740481C1C}">
                  <a14:useLocalDpi xmlns:a14="http://schemas.microsoft.com/office/drawing/2010/main" val="0"/>
                </a:ext>
              </a:extLst>
            </a:blip>
            <a:srcRect l="4838" t="4568" r="4513" b="4468"/>
            <a:stretch/>
          </p:blipFill>
          <p:spPr>
            <a:xfrm>
              <a:off x="7073497" y="8847668"/>
              <a:ext cx="986770" cy="280836"/>
            </a:xfrm>
            <a:prstGeom prst="ellipse">
              <a:avLst/>
            </a:prstGeom>
          </p:spPr>
        </p:pic>
        <p:pic>
          <p:nvPicPr>
            <p:cNvPr id="2810" name="图片 2809"/>
            <p:cNvPicPr>
              <a:picLocks noChangeAspect="1"/>
            </p:cNvPicPr>
            <p:nvPr/>
          </p:nvPicPr>
          <p:blipFill rotWithShape="1">
            <a:blip r:embed="rId4" cstate="print">
              <a:extLst>
                <a:ext uri="{28A0092B-C50C-407E-A947-70E740481C1C}">
                  <a14:useLocalDpi xmlns:a14="http://schemas.microsoft.com/office/drawing/2010/main" val="0"/>
                </a:ext>
              </a:extLst>
            </a:blip>
            <a:srcRect l="4838" t="4568" r="4513" b="4468"/>
            <a:stretch/>
          </p:blipFill>
          <p:spPr>
            <a:xfrm>
              <a:off x="1" y="8847668"/>
              <a:ext cx="986770" cy="280836"/>
            </a:xfrm>
            <a:prstGeom prst="ellipse">
              <a:avLst/>
            </a:prstGeom>
          </p:spPr>
        </p:pic>
      </p:grpSp>
      <p:sp>
        <p:nvSpPr>
          <p:cNvPr id="3094" name="Text here"/>
          <p:cNvSpPr txBox="1"/>
          <p:nvPr/>
        </p:nvSpPr>
        <p:spPr>
          <a:xfrm>
            <a:off x="3904021" y="2090910"/>
            <a:ext cx="1923374" cy="882293"/>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defTabSz="825500">
              <a:defRPr sz="3600" b="1">
                <a:solidFill>
                  <a:srgbClr val="FFFFFF"/>
                </a:solidFill>
                <a:latin typeface="Helvetica"/>
                <a:ea typeface="Helvetica"/>
                <a:cs typeface="Helvetica"/>
                <a:sym typeface="Helvetica"/>
              </a:defRPr>
            </a:lvl1pPr>
          </a:lstStyle>
          <a:p>
            <a:pPr algn="ctr" defTabSz="914400" hangingPunct="0">
              <a:defRPr/>
            </a:pPr>
            <a:r>
              <a:rPr lang="en-US" altLang="zh-CN" sz="1800" b="0" kern="0">
                <a:solidFill>
                  <a:schemeClr val="bg1"/>
                </a:solidFill>
                <a:latin typeface="Calibri" panose="020F0502020204030204" pitchFamily="34" charset="0"/>
                <a:cs typeface="Calibri" panose="020F0502020204030204" pitchFamily="34" charset="0"/>
              </a:rPr>
              <a:t>Scheduled broadcast to play background music</a:t>
            </a:r>
            <a:endParaRPr lang="en-US" altLang="zh-CN" sz="1400" b="0" kern="0">
              <a:solidFill>
                <a:schemeClr val="bg1"/>
              </a:solidFill>
              <a:latin typeface="Calibri" panose="020F0502020204030204" pitchFamily="34" charset="0"/>
              <a:cs typeface="Calibri" panose="020F0502020204030204" pitchFamily="34" charset="0"/>
            </a:endParaRPr>
          </a:p>
        </p:txBody>
      </p:sp>
      <p:sp>
        <p:nvSpPr>
          <p:cNvPr id="574" name="Rounded Rectangle 167"/>
          <p:cNvSpPr/>
          <p:nvPr/>
        </p:nvSpPr>
        <p:spPr>
          <a:xfrm>
            <a:off x="6339678" y="1752560"/>
            <a:ext cx="4912461" cy="1583586"/>
          </a:xfrm>
          <a:prstGeom prst="roundRect">
            <a:avLst/>
          </a:prstGeom>
          <a:solidFill>
            <a:schemeClr val="accent1">
              <a:lumMod val="60000"/>
              <a:lumOff val="40000"/>
              <a:alpha val="30000"/>
            </a:schemeClr>
          </a:solidFill>
          <a:ln w="3175" cap="flat" cmpd="sng" algn="ctr">
            <a:noFill/>
            <a:prstDash val="solid"/>
            <a:miter lim="800000"/>
          </a:ln>
          <a:effectLst/>
        </p:spPr>
        <p:txBody>
          <a:bodyPr rtlCol="0" anchor="ct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1pPr>
            <a:lvl2pPr marL="0" marR="0" indent="4572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2pPr>
            <a:lvl3pPr marL="0" marR="0" indent="9144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3pPr>
            <a:lvl4pPr marL="0" marR="0" indent="13716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4pPr>
            <a:lvl5pPr marL="0" marR="0" indent="18288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5pPr>
            <a:lvl6pPr marL="0" marR="0" indent="22860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6pPr>
            <a:lvl7pPr marL="0" marR="0" indent="27432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7pPr>
            <a:lvl8pPr marL="0" marR="0" indent="32004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8pPr>
            <a:lvl9pPr marL="0" marR="0" indent="36576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9pPr>
          </a:lstStyle>
          <a:p>
            <a:pPr defTabSz="407503">
              <a:defRPr/>
            </a:pPr>
            <a:endParaRPr lang="en-GB" sz="1400" kern="0">
              <a:solidFill>
                <a:prstClr val="white"/>
              </a:solidFill>
              <a:latin typeface="Helvetica Now Text" panose="020B0504030202020204" pitchFamily="34" charset="0"/>
            </a:endParaRPr>
          </a:p>
        </p:txBody>
      </p:sp>
      <p:sp>
        <p:nvSpPr>
          <p:cNvPr id="576" name="文本框 72"/>
          <p:cNvSpPr txBox="1"/>
          <p:nvPr/>
        </p:nvSpPr>
        <p:spPr>
          <a:xfrm>
            <a:off x="7901069" y="1824446"/>
            <a:ext cx="1714670" cy="307777"/>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1pPr>
            <a:lvl2pPr marL="0" marR="0" indent="4572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2pPr>
            <a:lvl3pPr marL="0" marR="0" indent="9144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3pPr>
            <a:lvl4pPr marL="0" marR="0" indent="13716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4pPr>
            <a:lvl5pPr marL="0" marR="0" indent="18288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5pPr>
            <a:lvl6pPr marL="0" marR="0" indent="22860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6pPr>
            <a:lvl7pPr marL="0" marR="0" indent="27432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7pPr>
            <a:lvl8pPr marL="0" marR="0" indent="32004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8pPr>
            <a:lvl9pPr marL="0" marR="0" indent="36576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9pPr>
          </a:lstStyle>
          <a:p>
            <a:pPr defTabSz="407503"/>
            <a:r>
              <a:rPr lang="en-US" altLang="zh-CN" sz="1400" b="1">
                <a:solidFill>
                  <a:srgbClr val="FFC000"/>
                </a:solidFill>
                <a:latin typeface="Helvetica Now Text" panose="020B0504030202020204" pitchFamily="34" charset="0"/>
                <a:ea typeface="微软雅黑" panose="020B0503020204020204" pitchFamily="34" charset="-122"/>
              </a:rPr>
              <a:t>Monitoring Centre</a:t>
            </a:r>
            <a:endParaRPr lang="zh-CN" altLang="en-US" sz="1400" b="1">
              <a:solidFill>
                <a:srgbClr val="FFC000"/>
              </a:solidFill>
              <a:latin typeface="Helvetica Now Text" panose="020B0504030202020204" pitchFamily="34" charset="0"/>
              <a:ea typeface="微软雅黑" panose="020B0503020204020204" pitchFamily="34" charset="-122"/>
            </a:endParaRPr>
          </a:p>
        </p:txBody>
      </p:sp>
      <p:pic>
        <p:nvPicPr>
          <p:cNvPr id="583"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024338" y="2859084"/>
            <a:ext cx="849320" cy="252909"/>
          </a:xfrm>
          <a:prstGeom prst="rect">
            <a:avLst/>
          </a:prstGeom>
          <a:noFill/>
          <a:extLst>
            <a:ext uri="{909E8E84-426E-40DD-AFC4-6F175D3DCCD1}">
              <a14:hiddenFill xmlns:a14="http://schemas.microsoft.com/office/drawing/2010/main">
                <a:solidFill>
                  <a:srgbClr val="FFFFFF"/>
                </a:solidFill>
              </a14:hiddenFill>
            </a:ext>
          </a:extLst>
        </p:spPr>
      </p:pic>
      <p:sp>
        <p:nvSpPr>
          <p:cNvPr id="584" name="Rounded Rectangle 159"/>
          <p:cNvSpPr/>
          <p:nvPr/>
        </p:nvSpPr>
        <p:spPr>
          <a:xfrm>
            <a:off x="8669341" y="4407653"/>
            <a:ext cx="2539988" cy="1132438"/>
          </a:xfrm>
          <a:prstGeom prst="roundRect">
            <a:avLst/>
          </a:prstGeom>
          <a:solidFill>
            <a:schemeClr val="accent1">
              <a:lumMod val="60000"/>
              <a:lumOff val="40000"/>
              <a:alpha val="30000"/>
            </a:schemeClr>
          </a:solidFill>
          <a:ln w="3175" cap="flat" cmpd="sng" algn="ctr">
            <a:noFill/>
            <a:prstDash val="solid"/>
            <a:miter lim="800000"/>
          </a:ln>
          <a:effectLst/>
        </p:spPr>
        <p:txBody>
          <a:bodyPr rtlCol="0" anchor="ctr"/>
          <a:lstStyle/>
          <a:p>
            <a:pPr algn="ctr" defTabSz="407503">
              <a:defRPr/>
            </a:pPr>
            <a:endParaRPr lang="en-GB" sz="1400" kern="0">
              <a:solidFill>
                <a:prstClr val="white"/>
              </a:solidFill>
              <a:latin typeface="Helvetica Now Text" panose="020B0504030202020204" pitchFamily="34" charset="0"/>
            </a:endParaRPr>
          </a:p>
        </p:txBody>
      </p:sp>
      <p:sp>
        <p:nvSpPr>
          <p:cNvPr id="585" name="Rounded Rectangle 159"/>
          <p:cNvSpPr/>
          <p:nvPr/>
        </p:nvSpPr>
        <p:spPr>
          <a:xfrm>
            <a:off x="6306185" y="4416847"/>
            <a:ext cx="2260869" cy="1132438"/>
          </a:xfrm>
          <a:prstGeom prst="roundRect">
            <a:avLst/>
          </a:prstGeom>
          <a:solidFill>
            <a:schemeClr val="accent1">
              <a:lumMod val="60000"/>
              <a:lumOff val="40000"/>
              <a:alpha val="30000"/>
            </a:schemeClr>
          </a:solidFill>
          <a:ln w="3175" cap="flat" cmpd="sng" algn="ctr">
            <a:noFill/>
            <a:prstDash val="solid"/>
            <a:miter lim="800000"/>
          </a:ln>
          <a:effectLst/>
        </p:spPr>
        <p:txBody>
          <a:bodyPr rtlCol="0" anchor="ctr"/>
          <a:lstStyle/>
          <a:p>
            <a:pPr algn="ctr" defTabSz="407503">
              <a:defRPr/>
            </a:pPr>
            <a:endParaRPr lang="en-GB" sz="1400" kern="0">
              <a:solidFill>
                <a:prstClr val="white"/>
              </a:solidFill>
              <a:latin typeface="Helvetica Now Text" panose="020B0504030202020204" pitchFamily="34" charset="0"/>
            </a:endParaRPr>
          </a:p>
        </p:txBody>
      </p:sp>
      <p:sp>
        <p:nvSpPr>
          <p:cNvPr id="586" name="文本框 72"/>
          <p:cNvSpPr txBox="1"/>
          <p:nvPr/>
        </p:nvSpPr>
        <p:spPr>
          <a:xfrm>
            <a:off x="7059433" y="4431438"/>
            <a:ext cx="821059" cy="307777"/>
          </a:xfrm>
          <a:prstGeom prst="rect">
            <a:avLst/>
          </a:prstGeom>
          <a:noFill/>
        </p:spPr>
        <p:txBody>
          <a:bodyPr wrap="none" rtlCol="0">
            <a:spAutoFit/>
          </a:bodyPr>
          <a:lstStyle/>
          <a:p>
            <a:pPr defTabSz="407503"/>
            <a:r>
              <a:rPr lang="en-US" altLang="zh-CN" sz="1400">
                <a:solidFill>
                  <a:srgbClr val="FFC000"/>
                </a:solidFill>
                <a:latin typeface="Helvetica Now Text" panose="020B0504030202020204" pitchFamily="34" charset="0"/>
                <a:ea typeface="微软雅黑" panose="020B0503020204020204" pitchFamily="34" charset="-122"/>
              </a:rPr>
              <a:t>Camera</a:t>
            </a:r>
            <a:endParaRPr lang="zh-CN" altLang="en-US" sz="1400">
              <a:solidFill>
                <a:srgbClr val="FFC000"/>
              </a:solidFill>
              <a:latin typeface="Helvetica Now Text" panose="020B0504030202020204" pitchFamily="34" charset="0"/>
              <a:ea typeface="微软雅黑" panose="020B0503020204020204" pitchFamily="34" charset="-122"/>
            </a:endParaRPr>
          </a:p>
        </p:txBody>
      </p:sp>
      <p:sp>
        <p:nvSpPr>
          <p:cNvPr id="587" name="文本框 586"/>
          <p:cNvSpPr txBox="1"/>
          <p:nvPr/>
        </p:nvSpPr>
        <p:spPr>
          <a:xfrm>
            <a:off x="6884971" y="5308799"/>
            <a:ext cx="1175673" cy="246221"/>
          </a:xfrm>
          <a:prstGeom prst="rect">
            <a:avLst/>
          </a:prstGeom>
          <a:noFill/>
        </p:spPr>
        <p:txBody>
          <a:bodyPr wrap="square" rtlCol="0">
            <a:spAutoFit/>
          </a:bodyPr>
          <a:lstStyle/>
          <a:p>
            <a:pPr algn="ctr" defTabSz="407503"/>
            <a:r>
              <a:rPr lang="en-US" altLang="zh-CN" sz="1000">
                <a:solidFill>
                  <a:schemeClr val="bg1"/>
                </a:solidFill>
                <a:latin typeface="Helvetica Now Text" panose="020B0504030202020204" pitchFamily="34" charset="0"/>
                <a:ea typeface="微软雅黑" panose="020B0503020204020204" pitchFamily="34" charset="-122"/>
              </a:rPr>
              <a:t>IPC</a:t>
            </a:r>
          </a:p>
        </p:txBody>
      </p:sp>
      <p:cxnSp>
        <p:nvCxnSpPr>
          <p:cNvPr id="588" name="直接连接符 587"/>
          <p:cNvCxnSpPr/>
          <p:nvPr/>
        </p:nvCxnSpPr>
        <p:spPr>
          <a:xfrm rot="16200000">
            <a:off x="7281777" y="4243492"/>
            <a:ext cx="309686" cy="0"/>
          </a:xfrm>
          <a:prstGeom prst="line">
            <a:avLst/>
          </a:prstGeom>
          <a:ln w="381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589" name="图片 58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1179" y="4686405"/>
            <a:ext cx="741727" cy="741727"/>
          </a:xfrm>
          <a:prstGeom prst="rect">
            <a:avLst/>
          </a:prstGeom>
          <a:effectLst>
            <a:outerShdw blurRad="50800" dist="38100" dir="5400000" algn="t" rotWithShape="0">
              <a:prstClr val="black">
                <a:alpha val="40000"/>
              </a:prstClr>
            </a:outerShdw>
          </a:effectLst>
        </p:spPr>
      </p:pic>
      <p:sp>
        <p:nvSpPr>
          <p:cNvPr id="593" name="文本框 72"/>
          <p:cNvSpPr txBox="1"/>
          <p:nvPr/>
        </p:nvSpPr>
        <p:spPr>
          <a:xfrm>
            <a:off x="9255973" y="4446584"/>
            <a:ext cx="1067856" cy="307777"/>
          </a:xfrm>
          <a:prstGeom prst="rect">
            <a:avLst/>
          </a:prstGeom>
          <a:noFill/>
        </p:spPr>
        <p:txBody>
          <a:bodyPr wrap="none" rtlCol="0">
            <a:spAutoFit/>
          </a:bodyPr>
          <a:lstStyle/>
          <a:p>
            <a:pPr defTabSz="407503"/>
            <a:r>
              <a:rPr lang="en-US" altLang="zh-CN" sz="1400">
                <a:solidFill>
                  <a:srgbClr val="FFC000"/>
                </a:solidFill>
                <a:latin typeface="Helvetica Now Text" panose="020B0504030202020204" pitchFamily="34" charset="0"/>
                <a:ea typeface="微软雅黑" panose="020B0503020204020204" pitchFamily="34" charset="-122"/>
              </a:rPr>
              <a:t>IP Speaker</a:t>
            </a:r>
            <a:endParaRPr lang="zh-CN" altLang="en-US" sz="1400">
              <a:solidFill>
                <a:srgbClr val="FFC000"/>
              </a:solidFill>
              <a:latin typeface="Helvetica Now Text" panose="020B0504030202020204" pitchFamily="34" charset="0"/>
              <a:ea typeface="微软雅黑" panose="020B0503020204020204" pitchFamily="34" charset="-122"/>
            </a:endParaRPr>
          </a:p>
        </p:txBody>
      </p:sp>
      <p:cxnSp>
        <p:nvCxnSpPr>
          <p:cNvPr id="594" name="直接连接符 593"/>
          <p:cNvCxnSpPr/>
          <p:nvPr/>
        </p:nvCxnSpPr>
        <p:spPr>
          <a:xfrm rot="16200000">
            <a:off x="9606557" y="4234375"/>
            <a:ext cx="309686" cy="0"/>
          </a:xfrm>
          <a:prstGeom prst="line">
            <a:avLst/>
          </a:prstGeom>
          <a:ln w="381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95" name="文本框 594"/>
          <p:cNvSpPr txBox="1"/>
          <p:nvPr/>
        </p:nvSpPr>
        <p:spPr>
          <a:xfrm>
            <a:off x="9014445" y="5291367"/>
            <a:ext cx="1175673" cy="246221"/>
          </a:xfrm>
          <a:prstGeom prst="rect">
            <a:avLst/>
          </a:prstGeom>
          <a:noFill/>
        </p:spPr>
        <p:txBody>
          <a:bodyPr wrap="square" rtlCol="0">
            <a:spAutoFit/>
          </a:bodyPr>
          <a:lstStyle/>
          <a:p>
            <a:pPr algn="ctr" defTabSz="407503"/>
            <a:r>
              <a:rPr lang="en-US" altLang="zh-CN" sz="1000">
                <a:solidFill>
                  <a:schemeClr val="bg1"/>
                </a:solidFill>
                <a:latin typeface="Helvetica Now Text" panose="020B0504030202020204" pitchFamily="34" charset="0"/>
                <a:ea typeface="微软雅黑" panose="020B0503020204020204" pitchFamily="34" charset="-122"/>
              </a:rPr>
              <a:t>Ceiling Speaker</a:t>
            </a:r>
          </a:p>
        </p:txBody>
      </p:sp>
      <p:sp>
        <p:nvSpPr>
          <p:cNvPr id="596" name="文本框 595"/>
          <p:cNvSpPr txBox="1"/>
          <p:nvPr/>
        </p:nvSpPr>
        <p:spPr>
          <a:xfrm>
            <a:off x="10398014" y="4804831"/>
            <a:ext cx="330540" cy="338554"/>
          </a:xfrm>
          <a:prstGeom prst="rect">
            <a:avLst/>
          </a:prstGeom>
          <a:noFill/>
        </p:spPr>
        <p:txBody>
          <a:bodyPr wrap="none" rtlCol="0">
            <a:spAutoFit/>
          </a:bodyPr>
          <a:lstStyle/>
          <a:p>
            <a:r>
              <a:rPr lang="en-US" altLang="zh-CN" sz="1600" b="1">
                <a:latin typeface="Calibri" panose="020F0502020204030204" pitchFamily="34" charset="0"/>
                <a:cs typeface="Calibri" panose="020F0502020204030204" pitchFamily="34" charset="0"/>
              </a:rPr>
              <a:t>…</a:t>
            </a:r>
            <a:endParaRPr lang="zh-CN" altLang="en-US" sz="1600" b="1">
              <a:latin typeface="Calibri" panose="020F0502020204030204" pitchFamily="34" charset="0"/>
              <a:cs typeface="Calibri" panose="020F0502020204030204" pitchFamily="34" charset="0"/>
            </a:endParaRPr>
          </a:p>
        </p:txBody>
      </p:sp>
      <p:sp>
        <p:nvSpPr>
          <p:cNvPr id="598" name="文本框 597"/>
          <p:cNvSpPr txBox="1"/>
          <p:nvPr/>
        </p:nvSpPr>
        <p:spPr>
          <a:xfrm>
            <a:off x="7964419" y="4817811"/>
            <a:ext cx="330540" cy="338554"/>
          </a:xfrm>
          <a:prstGeom prst="rect">
            <a:avLst/>
          </a:prstGeom>
          <a:noFill/>
        </p:spPr>
        <p:txBody>
          <a:bodyPr wrap="none" rtlCol="0">
            <a:spAutoFit/>
          </a:bodyPr>
          <a:lstStyle/>
          <a:p>
            <a:r>
              <a:rPr lang="en-US" altLang="zh-CN" sz="1600" b="1">
                <a:latin typeface="Calibri" panose="020F0502020204030204" pitchFamily="34" charset="0"/>
                <a:cs typeface="Calibri" panose="020F0502020204030204" pitchFamily="34" charset="0"/>
              </a:rPr>
              <a:t>…</a:t>
            </a:r>
            <a:endParaRPr lang="zh-CN" altLang="en-US" sz="1600" b="1">
              <a:latin typeface="Calibri" panose="020F0502020204030204" pitchFamily="34" charset="0"/>
              <a:cs typeface="Calibri" panose="020F0502020204030204" pitchFamily="34" charset="0"/>
            </a:endParaRPr>
          </a:p>
        </p:txBody>
      </p:sp>
      <p:pic>
        <p:nvPicPr>
          <p:cNvPr id="600" name="图片 5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8792292" y="4758853"/>
            <a:ext cx="902733" cy="507336"/>
          </a:xfrm>
          <a:prstGeom prst="rect">
            <a:avLst/>
          </a:prstGeom>
        </p:spPr>
      </p:pic>
      <p:sp>
        <p:nvSpPr>
          <p:cNvPr id="601" name="文本框 600"/>
          <p:cNvSpPr txBox="1"/>
          <p:nvPr/>
        </p:nvSpPr>
        <p:spPr>
          <a:xfrm>
            <a:off x="6353450" y="2110590"/>
            <a:ext cx="2260870" cy="523220"/>
          </a:xfrm>
          <a:prstGeom prst="rect">
            <a:avLst/>
          </a:prstGeom>
          <a:noFill/>
        </p:spPr>
        <p:txBody>
          <a:bodyPr wrap="square" rtlCol="0">
            <a:spAutoFit/>
          </a:bodyPr>
          <a:lstStyle/>
          <a:p>
            <a:pPr defTabSz="407503"/>
            <a:r>
              <a:rPr lang="en-US" altLang="zh-CN" sz="1400">
                <a:solidFill>
                  <a:schemeClr val="bg1"/>
                </a:solidFill>
                <a:latin typeface="Calibri" panose="020F0502020204030204" pitchFamily="34" charset="0"/>
                <a:ea typeface="微软雅黑" panose="020B0503020204020204" pitchFamily="34" charset="-122"/>
                <a:cs typeface="Calibri" panose="020F0502020204030204" pitchFamily="34" charset="0"/>
              </a:rPr>
              <a:t>NVR</a:t>
            </a:r>
          </a:p>
          <a:p>
            <a:pPr defTabSz="407503"/>
            <a:r>
              <a:rPr lang="en-US" altLang="zh-CN" sz="1400">
                <a:solidFill>
                  <a:schemeClr val="bg1"/>
                </a:solidFill>
                <a:latin typeface="Calibri" panose="020F0502020204030204" pitchFamily="34" charset="0"/>
                <a:ea typeface="微软雅黑" panose="020B0503020204020204" pitchFamily="34" charset="-122"/>
                <a:cs typeface="Calibri" panose="020F0502020204030204" pitchFamily="34" charset="0"/>
              </a:rPr>
              <a:t> </a:t>
            </a:r>
            <a:r>
              <a:rPr lang="en-US" altLang="zh-CN" sz="900">
                <a:solidFill>
                  <a:schemeClr val="bg1"/>
                </a:solidFill>
                <a:latin typeface="Calibri" panose="020F0502020204030204" pitchFamily="34" charset="0"/>
                <a:ea typeface="微软雅黑" panose="020B0503020204020204" pitchFamily="34" charset="-122"/>
                <a:cs typeface="Calibri" panose="020F0502020204030204" pitchFamily="34" charset="0"/>
              </a:rPr>
              <a:t>(for small scenarios, like small stores) </a:t>
            </a:r>
            <a:endParaRPr lang="zh-CN" altLang="en-US" sz="140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7" name="文本框 6"/>
          <p:cNvSpPr txBox="1"/>
          <p:nvPr/>
        </p:nvSpPr>
        <p:spPr>
          <a:xfrm>
            <a:off x="8544546" y="2754559"/>
            <a:ext cx="389850" cy="369332"/>
          </a:xfrm>
          <a:prstGeom prst="rect">
            <a:avLst/>
          </a:prstGeom>
          <a:noFill/>
        </p:spPr>
        <p:txBody>
          <a:bodyPr wrap="none" rtlCol="0">
            <a:spAutoFit/>
          </a:bodyPr>
          <a:lstStyle/>
          <a:p>
            <a:r>
              <a:rPr lang="en-US" altLang="zh-CN" b="1">
                <a:solidFill>
                  <a:schemeClr val="bg1"/>
                </a:solidFill>
                <a:latin typeface="Calibri" panose="020F0502020204030204" pitchFamily="34" charset="0"/>
                <a:cs typeface="Calibri" panose="020F0502020204030204" pitchFamily="34" charset="0"/>
              </a:rPr>
              <a:t>or</a:t>
            </a:r>
            <a:endParaRPr lang="zh-CN" altLang="en-US" b="1">
              <a:solidFill>
                <a:schemeClr val="bg1"/>
              </a:solidFill>
              <a:latin typeface="Calibri" panose="020F0502020204030204" pitchFamily="34" charset="0"/>
              <a:cs typeface="Calibri" panose="020F0502020204030204" pitchFamily="34" charset="0"/>
            </a:endParaRPr>
          </a:p>
        </p:txBody>
      </p:sp>
      <p:sp>
        <p:nvSpPr>
          <p:cNvPr id="602" name="文本框 601"/>
          <p:cNvSpPr txBox="1"/>
          <p:nvPr/>
        </p:nvSpPr>
        <p:spPr>
          <a:xfrm>
            <a:off x="8410044" y="2178047"/>
            <a:ext cx="2799285" cy="446276"/>
          </a:xfrm>
          <a:prstGeom prst="rect">
            <a:avLst/>
          </a:prstGeom>
          <a:noFill/>
        </p:spPr>
        <p:txBody>
          <a:bodyPr wrap="square" rtlCol="0">
            <a:spAutoFit/>
          </a:bodyPr>
          <a:lstStyle/>
          <a:p>
            <a:pPr algn="ctr" defTabSz="407503"/>
            <a:r>
              <a:rPr lang="en-US" altLang="zh-CN" sz="1400" err="1">
                <a:solidFill>
                  <a:schemeClr val="bg1"/>
                </a:solidFill>
                <a:latin typeface="Calibri" panose="020F0502020204030204" pitchFamily="34" charset="0"/>
                <a:ea typeface="微软雅黑" panose="020B0503020204020204" pitchFamily="34" charset="-122"/>
                <a:cs typeface="Calibri" panose="020F0502020204030204" pitchFamily="34" charset="0"/>
              </a:rPr>
              <a:t>HikCentral</a:t>
            </a:r>
            <a:r>
              <a:rPr lang="en-US" altLang="zh-CN" sz="1400">
                <a:solidFill>
                  <a:schemeClr val="bg1"/>
                </a:solidFill>
                <a:latin typeface="Calibri" panose="020F0502020204030204" pitchFamily="34" charset="0"/>
                <a:ea typeface="微软雅黑" panose="020B0503020204020204" pitchFamily="34" charset="-122"/>
                <a:cs typeface="Calibri" panose="020F0502020204030204" pitchFamily="34" charset="0"/>
              </a:rPr>
              <a:t> Professional</a:t>
            </a:r>
          </a:p>
          <a:p>
            <a:pPr algn="ctr" defTabSz="407503"/>
            <a:r>
              <a:rPr lang="zh-CN" altLang="en-US" sz="900">
                <a:solidFill>
                  <a:schemeClr val="bg1"/>
                </a:solidFill>
                <a:latin typeface="Calibri" panose="020F0502020204030204" pitchFamily="34" charset="0"/>
                <a:ea typeface="微软雅黑" panose="020B0503020204020204" pitchFamily="34" charset="-122"/>
                <a:cs typeface="Calibri" panose="020F0502020204030204" pitchFamily="34" charset="0"/>
              </a:rPr>
              <a:t>（</a:t>
            </a:r>
            <a:r>
              <a:rPr lang="en-US" altLang="zh-CN" sz="900">
                <a:solidFill>
                  <a:schemeClr val="bg1"/>
                </a:solidFill>
                <a:latin typeface="Calibri" panose="020F0502020204030204" pitchFamily="34" charset="0"/>
                <a:ea typeface="微软雅黑" panose="020B0503020204020204" pitchFamily="34" charset="-122"/>
                <a:cs typeface="Calibri" panose="020F0502020204030204" pitchFamily="34" charset="0"/>
              </a:rPr>
              <a:t>for medium &amp; large scenarios, like shopping malls)</a:t>
            </a:r>
            <a:endParaRPr lang="zh-CN" altLang="en-US" sz="90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603" name="图片 602"/>
          <p:cNvPicPr>
            <a:picLocks noChangeAspect="1"/>
          </p:cNvPicPr>
          <p:nvPr/>
        </p:nvPicPr>
        <p:blipFill>
          <a:blip r:embed="rId8"/>
          <a:stretch>
            <a:fillRect/>
          </a:stretch>
        </p:blipFill>
        <p:spPr>
          <a:xfrm>
            <a:off x="9443827" y="2675911"/>
            <a:ext cx="1085547" cy="595641"/>
          </a:xfrm>
          <a:prstGeom prst="rect">
            <a:avLst/>
          </a:prstGeom>
        </p:spPr>
      </p:pic>
      <p:pic>
        <p:nvPicPr>
          <p:cNvPr id="9" name="图片 8"/>
          <p:cNvPicPr>
            <a:picLocks noChangeAspect="1"/>
          </p:cNvPicPr>
          <p:nvPr/>
        </p:nvPicPr>
        <p:blipFill>
          <a:blip r:embed="rId9">
            <a:extLst>
              <a:ext uri="{BEBA8EAE-BF5A-486C-A8C5-ECC9F3942E4B}">
                <a14:imgProps xmlns:a14="http://schemas.microsoft.com/office/drawing/2010/main">
                  <a14:imgLayer r:embed="rId10">
                    <a14:imgEffect>
                      <a14:backgroundRemoval t="0" b="99500" l="500" r="100000">
                        <a14:foregroundMark x1="7500" y1="36000" x2="7500" y2="36000"/>
                        <a14:foregroundMark x1="6750" y1="13250" x2="6750" y2="13250"/>
                        <a14:foregroundMark x1="93250" y1="14750" x2="93250" y2="14750"/>
                        <a14:foregroundMark x1="93500" y1="23250" x2="93500" y2="23250"/>
                        <a14:foregroundMark x1="91250" y1="13000" x2="91250" y2="13000"/>
                        <a14:foregroundMark x1="78750" y1="69000" x2="78750" y2="69000"/>
                        <a14:foregroundMark x1="20750" y1="67000" x2="20750" y2="67000"/>
                        <a14:foregroundMark x1="8000" y1="11000" x2="8000" y2="11000"/>
                        <a14:backgroundMark x1="98000" y1="20000" x2="98000" y2="20000"/>
                        <a14:backgroundMark x1="98750" y1="27000" x2="98750" y2="27000"/>
                        <a14:backgroundMark x1="99000" y1="33750" x2="99000" y2="33750"/>
                        <a14:backgroundMark x1="98250" y1="24000" x2="98250" y2="24000"/>
                        <a14:backgroundMark x1="98750" y1="30500" x2="98750" y2="30500"/>
                        <a14:backgroundMark x1="98750" y1="38500" x2="98750" y2="38500"/>
                        <a14:backgroundMark x1="99000" y1="42500" x2="99000" y2="42500"/>
                        <a14:backgroundMark x1="99000" y1="45500" x2="99000" y2="45500"/>
                      </a14:backgroundRemoval>
                    </a14:imgEffect>
                  </a14:imgLayer>
                </a14:imgProps>
              </a:ext>
            </a:extLst>
          </a:blip>
          <a:stretch>
            <a:fillRect/>
          </a:stretch>
        </p:blipFill>
        <p:spPr>
          <a:xfrm>
            <a:off x="6520940" y="4860229"/>
            <a:ext cx="424268" cy="424268"/>
          </a:xfrm>
          <a:prstGeom prst="rect">
            <a:avLst/>
          </a:prstGeom>
        </p:spPr>
      </p:pic>
      <p:pic>
        <p:nvPicPr>
          <p:cNvPr id="606" name="图片 6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9514240" y="4758853"/>
            <a:ext cx="902733" cy="507336"/>
          </a:xfrm>
          <a:prstGeom prst="rect">
            <a:avLst/>
          </a:prstGeom>
        </p:spPr>
      </p:pic>
      <p:pic>
        <p:nvPicPr>
          <p:cNvPr id="10" name="图片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5751" y="3641590"/>
            <a:ext cx="6797028" cy="3823328"/>
          </a:xfrm>
          <a:prstGeom prst="rect">
            <a:avLst/>
          </a:prstGeom>
        </p:spPr>
      </p:pic>
      <p:grpSp>
        <p:nvGrpSpPr>
          <p:cNvPr id="17" name="组合 16"/>
          <p:cNvGrpSpPr/>
          <p:nvPr/>
        </p:nvGrpSpPr>
        <p:grpSpPr>
          <a:xfrm>
            <a:off x="952482" y="3853290"/>
            <a:ext cx="602197" cy="635506"/>
            <a:chOff x="1904964" y="7706580"/>
            <a:chExt cx="1204394" cy="1271011"/>
          </a:xfrm>
        </p:grpSpPr>
        <p:grpSp>
          <p:nvGrpSpPr>
            <p:cNvPr id="620" name="组合 619"/>
            <p:cNvGrpSpPr/>
            <p:nvPr/>
          </p:nvGrpSpPr>
          <p:grpSpPr>
            <a:xfrm>
              <a:off x="1904964" y="7706580"/>
              <a:ext cx="1204394" cy="835797"/>
              <a:chOff x="8031524" y="5976275"/>
              <a:chExt cx="1698844" cy="1178924"/>
            </a:xfrm>
          </p:grpSpPr>
          <p:sp>
            <p:nvSpPr>
              <p:cNvPr id="621" name="椭圆 620"/>
              <p:cNvSpPr/>
              <p:nvPr/>
            </p:nvSpPr>
            <p:spPr>
              <a:xfrm>
                <a:off x="8031524" y="5976275"/>
                <a:ext cx="1698844" cy="11789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pic>
            <p:nvPicPr>
              <p:cNvPr id="622" name="图片 6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266036" y="6117468"/>
                <a:ext cx="1240992" cy="697438"/>
              </a:xfrm>
              <a:prstGeom prst="rect">
                <a:avLst/>
              </a:prstGeom>
            </p:spPr>
          </p:pic>
        </p:grpSp>
        <p:cxnSp>
          <p:nvCxnSpPr>
            <p:cNvPr id="623" name="直接连接符 622"/>
            <p:cNvCxnSpPr/>
            <p:nvPr/>
          </p:nvCxnSpPr>
          <p:spPr>
            <a:xfrm rot="16200000">
              <a:off x="2197475" y="8667905"/>
              <a:ext cx="619372" cy="0"/>
            </a:xfrm>
            <a:prstGeom prst="line">
              <a:avLst/>
            </a:prstGeom>
            <a:ln w="38100">
              <a:headEnd type="oval"/>
              <a:tailEnd type="oval"/>
            </a:ln>
          </p:spPr>
          <p:style>
            <a:lnRef idx="1">
              <a:schemeClr val="accent2"/>
            </a:lnRef>
            <a:fillRef idx="0">
              <a:schemeClr val="accent2"/>
            </a:fillRef>
            <a:effectRef idx="0">
              <a:schemeClr val="accent2"/>
            </a:effectRef>
            <a:fontRef idx="minor">
              <a:schemeClr val="tx1"/>
            </a:fontRef>
          </p:style>
        </p:cxnSp>
      </p:grpSp>
      <p:grpSp>
        <p:nvGrpSpPr>
          <p:cNvPr id="625" name="组合 624"/>
          <p:cNvGrpSpPr/>
          <p:nvPr/>
        </p:nvGrpSpPr>
        <p:grpSpPr>
          <a:xfrm>
            <a:off x="131110" y="5209194"/>
            <a:ext cx="602197" cy="635506"/>
            <a:chOff x="1904964" y="7706580"/>
            <a:chExt cx="1204394" cy="1271011"/>
          </a:xfrm>
        </p:grpSpPr>
        <p:grpSp>
          <p:nvGrpSpPr>
            <p:cNvPr id="626" name="组合 625"/>
            <p:cNvGrpSpPr/>
            <p:nvPr/>
          </p:nvGrpSpPr>
          <p:grpSpPr>
            <a:xfrm>
              <a:off x="1904964" y="7706580"/>
              <a:ext cx="1204394" cy="835797"/>
              <a:chOff x="8031524" y="5976275"/>
              <a:chExt cx="1698844" cy="1178924"/>
            </a:xfrm>
          </p:grpSpPr>
          <p:sp>
            <p:nvSpPr>
              <p:cNvPr id="628" name="椭圆 627"/>
              <p:cNvSpPr/>
              <p:nvPr/>
            </p:nvSpPr>
            <p:spPr>
              <a:xfrm>
                <a:off x="8031524" y="5976275"/>
                <a:ext cx="1698844" cy="11789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pic>
            <p:nvPicPr>
              <p:cNvPr id="629" name="图片 6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266036" y="6117468"/>
                <a:ext cx="1240992" cy="697438"/>
              </a:xfrm>
              <a:prstGeom prst="rect">
                <a:avLst/>
              </a:prstGeom>
            </p:spPr>
          </p:pic>
        </p:grpSp>
        <p:cxnSp>
          <p:nvCxnSpPr>
            <p:cNvPr id="627" name="直接连接符 626"/>
            <p:cNvCxnSpPr/>
            <p:nvPr/>
          </p:nvCxnSpPr>
          <p:spPr>
            <a:xfrm rot="16200000">
              <a:off x="2197475" y="8667905"/>
              <a:ext cx="619372" cy="0"/>
            </a:xfrm>
            <a:prstGeom prst="line">
              <a:avLst/>
            </a:prstGeom>
            <a:ln w="38100">
              <a:headEnd type="oval"/>
              <a:tailEnd type="oval"/>
            </a:ln>
          </p:spPr>
          <p:style>
            <a:lnRef idx="1">
              <a:schemeClr val="accent2"/>
            </a:lnRef>
            <a:fillRef idx="0">
              <a:schemeClr val="accent2"/>
            </a:fillRef>
            <a:effectRef idx="0">
              <a:schemeClr val="accent2"/>
            </a:effectRef>
            <a:fontRef idx="minor">
              <a:schemeClr val="tx1"/>
            </a:fontRef>
          </p:style>
        </p:cxnSp>
      </p:grpSp>
      <p:grpSp>
        <p:nvGrpSpPr>
          <p:cNvPr id="630" name="组合 629"/>
          <p:cNvGrpSpPr/>
          <p:nvPr/>
        </p:nvGrpSpPr>
        <p:grpSpPr>
          <a:xfrm>
            <a:off x="239201" y="4169123"/>
            <a:ext cx="602197" cy="635506"/>
            <a:chOff x="1904964" y="7706580"/>
            <a:chExt cx="1204394" cy="1271011"/>
          </a:xfrm>
        </p:grpSpPr>
        <p:grpSp>
          <p:nvGrpSpPr>
            <p:cNvPr id="631" name="组合 630"/>
            <p:cNvGrpSpPr/>
            <p:nvPr/>
          </p:nvGrpSpPr>
          <p:grpSpPr>
            <a:xfrm>
              <a:off x="1904964" y="7706580"/>
              <a:ext cx="1204394" cy="835797"/>
              <a:chOff x="8031524" y="5976275"/>
              <a:chExt cx="1698844" cy="1178924"/>
            </a:xfrm>
          </p:grpSpPr>
          <p:sp>
            <p:nvSpPr>
              <p:cNvPr id="633" name="椭圆 632"/>
              <p:cNvSpPr/>
              <p:nvPr/>
            </p:nvSpPr>
            <p:spPr>
              <a:xfrm>
                <a:off x="8031524" y="5976275"/>
                <a:ext cx="1698844" cy="11789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pic>
            <p:nvPicPr>
              <p:cNvPr id="634" name="图片 6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266036" y="6117468"/>
                <a:ext cx="1240992" cy="697438"/>
              </a:xfrm>
              <a:prstGeom prst="rect">
                <a:avLst/>
              </a:prstGeom>
            </p:spPr>
          </p:pic>
        </p:grpSp>
        <p:cxnSp>
          <p:nvCxnSpPr>
            <p:cNvPr id="632" name="直接连接符 631"/>
            <p:cNvCxnSpPr/>
            <p:nvPr/>
          </p:nvCxnSpPr>
          <p:spPr>
            <a:xfrm rot="16200000">
              <a:off x="2197475" y="8667905"/>
              <a:ext cx="619372" cy="0"/>
            </a:xfrm>
            <a:prstGeom prst="line">
              <a:avLst/>
            </a:prstGeom>
            <a:ln w="38100">
              <a:headEnd type="oval"/>
              <a:tailEnd type="oval"/>
            </a:ln>
          </p:spPr>
          <p:style>
            <a:lnRef idx="1">
              <a:schemeClr val="accent2"/>
            </a:lnRef>
            <a:fillRef idx="0">
              <a:schemeClr val="accent2"/>
            </a:fillRef>
            <a:effectRef idx="0">
              <a:schemeClr val="accent2"/>
            </a:effectRef>
            <a:fontRef idx="minor">
              <a:schemeClr val="tx1"/>
            </a:fontRef>
          </p:style>
        </p:cxnSp>
      </p:grpSp>
      <p:grpSp>
        <p:nvGrpSpPr>
          <p:cNvPr id="635" name="组合 634"/>
          <p:cNvGrpSpPr/>
          <p:nvPr/>
        </p:nvGrpSpPr>
        <p:grpSpPr>
          <a:xfrm>
            <a:off x="1400940" y="5626568"/>
            <a:ext cx="602197" cy="635506"/>
            <a:chOff x="1904964" y="7706580"/>
            <a:chExt cx="1204394" cy="1271011"/>
          </a:xfrm>
        </p:grpSpPr>
        <p:grpSp>
          <p:nvGrpSpPr>
            <p:cNvPr id="636" name="组合 635"/>
            <p:cNvGrpSpPr/>
            <p:nvPr/>
          </p:nvGrpSpPr>
          <p:grpSpPr>
            <a:xfrm>
              <a:off x="1904964" y="7706580"/>
              <a:ext cx="1204394" cy="835797"/>
              <a:chOff x="8031524" y="5976275"/>
              <a:chExt cx="1698844" cy="1178924"/>
            </a:xfrm>
          </p:grpSpPr>
          <p:sp>
            <p:nvSpPr>
              <p:cNvPr id="638" name="椭圆 637"/>
              <p:cNvSpPr/>
              <p:nvPr/>
            </p:nvSpPr>
            <p:spPr>
              <a:xfrm>
                <a:off x="8031524" y="5976275"/>
                <a:ext cx="1698844" cy="11789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pic>
            <p:nvPicPr>
              <p:cNvPr id="639" name="图片 6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266036" y="6117468"/>
                <a:ext cx="1240992" cy="697438"/>
              </a:xfrm>
              <a:prstGeom prst="rect">
                <a:avLst/>
              </a:prstGeom>
            </p:spPr>
          </p:pic>
        </p:grpSp>
        <p:cxnSp>
          <p:nvCxnSpPr>
            <p:cNvPr id="637" name="直接连接符 636"/>
            <p:cNvCxnSpPr/>
            <p:nvPr/>
          </p:nvCxnSpPr>
          <p:spPr>
            <a:xfrm rot="16200000">
              <a:off x="2197475" y="8667905"/>
              <a:ext cx="619372" cy="0"/>
            </a:xfrm>
            <a:prstGeom prst="line">
              <a:avLst/>
            </a:prstGeom>
            <a:ln w="38100">
              <a:headEnd type="oval"/>
              <a:tailEnd type="oval"/>
            </a:ln>
          </p:spPr>
          <p:style>
            <a:lnRef idx="1">
              <a:schemeClr val="accent2"/>
            </a:lnRef>
            <a:fillRef idx="0">
              <a:schemeClr val="accent2"/>
            </a:fillRef>
            <a:effectRef idx="0">
              <a:schemeClr val="accent2"/>
            </a:effectRef>
            <a:fontRef idx="minor">
              <a:schemeClr val="tx1"/>
            </a:fontRef>
          </p:style>
        </p:cxnSp>
      </p:grpSp>
      <p:grpSp>
        <p:nvGrpSpPr>
          <p:cNvPr id="640" name="组合 639"/>
          <p:cNvGrpSpPr/>
          <p:nvPr/>
        </p:nvGrpSpPr>
        <p:grpSpPr>
          <a:xfrm>
            <a:off x="2419753" y="5510386"/>
            <a:ext cx="602197" cy="635506"/>
            <a:chOff x="1904964" y="7706580"/>
            <a:chExt cx="1204394" cy="1271011"/>
          </a:xfrm>
        </p:grpSpPr>
        <p:grpSp>
          <p:nvGrpSpPr>
            <p:cNvPr id="641" name="组合 640"/>
            <p:cNvGrpSpPr/>
            <p:nvPr/>
          </p:nvGrpSpPr>
          <p:grpSpPr>
            <a:xfrm>
              <a:off x="1904964" y="7706580"/>
              <a:ext cx="1204394" cy="835797"/>
              <a:chOff x="8031524" y="5976275"/>
              <a:chExt cx="1698844" cy="1178924"/>
            </a:xfrm>
          </p:grpSpPr>
          <p:sp>
            <p:nvSpPr>
              <p:cNvPr id="643" name="椭圆 642"/>
              <p:cNvSpPr/>
              <p:nvPr/>
            </p:nvSpPr>
            <p:spPr>
              <a:xfrm>
                <a:off x="8031524" y="5976275"/>
                <a:ext cx="1698844" cy="11789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pic>
            <p:nvPicPr>
              <p:cNvPr id="644" name="图片 6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266036" y="6117468"/>
                <a:ext cx="1240992" cy="697438"/>
              </a:xfrm>
              <a:prstGeom prst="rect">
                <a:avLst/>
              </a:prstGeom>
            </p:spPr>
          </p:pic>
        </p:grpSp>
        <p:cxnSp>
          <p:nvCxnSpPr>
            <p:cNvPr id="642" name="直接连接符 641"/>
            <p:cNvCxnSpPr/>
            <p:nvPr/>
          </p:nvCxnSpPr>
          <p:spPr>
            <a:xfrm rot="16200000">
              <a:off x="2197475" y="8667905"/>
              <a:ext cx="619372" cy="0"/>
            </a:xfrm>
            <a:prstGeom prst="line">
              <a:avLst/>
            </a:prstGeom>
            <a:ln w="38100">
              <a:headEnd type="oval"/>
              <a:tailEnd type="oval"/>
            </a:ln>
          </p:spPr>
          <p:style>
            <a:lnRef idx="1">
              <a:schemeClr val="accent2"/>
            </a:lnRef>
            <a:fillRef idx="0">
              <a:schemeClr val="accent2"/>
            </a:fillRef>
            <a:effectRef idx="0">
              <a:schemeClr val="accent2"/>
            </a:effectRef>
            <a:fontRef idx="minor">
              <a:schemeClr val="tx1"/>
            </a:fontRef>
          </p:style>
        </p:cxnSp>
      </p:grpSp>
      <p:grpSp>
        <p:nvGrpSpPr>
          <p:cNvPr id="650" name="组合 649"/>
          <p:cNvGrpSpPr/>
          <p:nvPr/>
        </p:nvGrpSpPr>
        <p:grpSpPr>
          <a:xfrm>
            <a:off x="3505702" y="4872289"/>
            <a:ext cx="602197" cy="635506"/>
            <a:chOff x="1904964" y="7706580"/>
            <a:chExt cx="1204394" cy="1271011"/>
          </a:xfrm>
        </p:grpSpPr>
        <p:grpSp>
          <p:nvGrpSpPr>
            <p:cNvPr id="651" name="组合 650"/>
            <p:cNvGrpSpPr/>
            <p:nvPr/>
          </p:nvGrpSpPr>
          <p:grpSpPr>
            <a:xfrm>
              <a:off x="1904964" y="7706580"/>
              <a:ext cx="1204394" cy="835797"/>
              <a:chOff x="8031524" y="5976275"/>
              <a:chExt cx="1698844" cy="1178924"/>
            </a:xfrm>
          </p:grpSpPr>
          <p:sp>
            <p:nvSpPr>
              <p:cNvPr id="653" name="椭圆 652"/>
              <p:cNvSpPr/>
              <p:nvPr/>
            </p:nvSpPr>
            <p:spPr>
              <a:xfrm>
                <a:off x="8031524" y="5976275"/>
                <a:ext cx="1698844" cy="11789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pic>
            <p:nvPicPr>
              <p:cNvPr id="654" name="图片 6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266036" y="6117468"/>
                <a:ext cx="1240992" cy="697438"/>
              </a:xfrm>
              <a:prstGeom prst="rect">
                <a:avLst/>
              </a:prstGeom>
            </p:spPr>
          </p:pic>
        </p:grpSp>
        <p:cxnSp>
          <p:nvCxnSpPr>
            <p:cNvPr id="652" name="直接连接符 651"/>
            <p:cNvCxnSpPr/>
            <p:nvPr/>
          </p:nvCxnSpPr>
          <p:spPr>
            <a:xfrm rot="16200000">
              <a:off x="2197475" y="8667905"/>
              <a:ext cx="619372" cy="0"/>
            </a:xfrm>
            <a:prstGeom prst="line">
              <a:avLst/>
            </a:prstGeom>
            <a:ln w="38100">
              <a:headEnd type="oval"/>
              <a:tailEnd type="oval"/>
            </a:ln>
          </p:spPr>
          <p:style>
            <a:lnRef idx="1">
              <a:schemeClr val="accent2"/>
            </a:lnRef>
            <a:fillRef idx="0">
              <a:schemeClr val="accent2"/>
            </a:fillRef>
            <a:effectRef idx="0">
              <a:schemeClr val="accent2"/>
            </a:effectRef>
            <a:fontRef idx="minor">
              <a:schemeClr val="tx1"/>
            </a:fontRef>
          </p:style>
        </p:cxnSp>
      </p:grpSp>
      <p:grpSp>
        <p:nvGrpSpPr>
          <p:cNvPr id="655" name="组合 654"/>
          <p:cNvGrpSpPr/>
          <p:nvPr/>
        </p:nvGrpSpPr>
        <p:grpSpPr>
          <a:xfrm>
            <a:off x="4582677" y="5209194"/>
            <a:ext cx="602197" cy="635506"/>
            <a:chOff x="1904964" y="7706580"/>
            <a:chExt cx="1204394" cy="1271011"/>
          </a:xfrm>
        </p:grpSpPr>
        <p:grpSp>
          <p:nvGrpSpPr>
            <p:cNvPr id="656" name="组合 655"/>
            <p:cNvGrpSpPr/>
            <p:nvPr/>
          </p:nvGrpSpPr>
          <p:grpSpPr>
            <a:xfrm>
              <a:off x="1904964" y="7706580"/>
              <a:ext cx="1204394" cy="835797"/>
              <a:chOff x="8031524" y="5976275"/>
              <a:chExt cx="1698844" cy="1178924"/>
            </a:xfrm>
          </p:grpSpPr>
          <p:sp>
            <p:nvSpPr>
              <p:cNvPr id="658" name="椭圆 657"/>
              <p:cNvSpPr/>
              <p:nvPr/>
            </p:nvSpPr>
            <p:spPr>
              <a:xfrm>
                <a:off x="8031524" y="5976275"/>
                <a:ext cx="1698844" cy="11789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pic>
            <p:nvPicPr>
              <p:cNvPr id="659" name="图片 65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266036" y="6117468"/>
                <a:ext cx="1240992" cy="697438"/>
              </a:xfrm>
              <a:prstGeom prst="rect">
                <a:avLst/>
              </a:prstGeom>
            </p:spPr>
          </p:pic>
        </p:grpSp>
        <p:cxnSp>
          <p:nvCxnSpPr>
            <p:cNvPr id="657" name="直接连接符 656"/>
            <p:cNvCxnSpPr/>
            <p:nvPr/>
          </p:nvCxnSpPr>
          <p:spPr>
            <a:xfrm rot="16200000">
              <a:off x="2197475" y="8667905"/>
              <a:ext cx="619372" cy="0"/>
            </a:xfrm>
            <a:prstGeom prst="line">
              <a:avLst/>
            </a:prstGeom>
            <a:ln w="38100">
              <a:headEnd type="oval"/>
              <a:tailEnd type="oval"/>
            </a:ln>
          </p:spPr>
          <p:style>
            <a:lnRef idx="1">
              <a:schemeClr val="accent2"/>
            </a:lnRef>
            <a:fillRef idx="0">
              <a:schemeClr val="accent2"/>
            </a:fillRef>
            <a:effectRef idx="0">
              <a:schemeClr val="accent2"/>
            </a:effectRef>
            <a:fontRef idx="minor">
              <a:schemeClr val="tx1"/>
            </a:fontRef>
          </p:style>
        </p:cxnSp>
      </p:grpSp>
      <p:grpSp>
        <p:nvGrpSpPr>
          <p:cNvPr id="660" name="组合 659"/>
          <p:cNvGrpSpPr/>
          <p:nvPr/>
        </p:nvGrpSpPr>
        <p:grpSpPr>
          <a:xfrm>
            <a:off x="4625713" y="3436394"/>
            <a:ext cx="602197" cy="635506"/>
            <a:chOff x="1904964" y="7706580"/>
            <a:chExt cx="1204394" cy="1271011"/>
          </a:xfrm>
        </p:grpSpPr>
        <p:grpSp>
          <p:nvGrpSpPr>
            <p:cNvPr id="661" name="组合 660"/>
            <p:cNvGrpSpPr/>
            <p:nvPr/>
          </p:nvGrpSpPr>
          <p:grpSpPr>
            <a:xfrm>
              <a:off x="1904964" y="7706580"/>
              <a:ext cx="1204394" cy="835797"/>
              <a:chOff x="8031524" y="5976275"/>
              <a:chExt cx="1698844" cy="1178924"/>
            </a:xfrm>
          </p:grpSpPr>
          <p:sp>
            <p:nvSpPr>
              <p:cNvPr id="663" name="椭圆 662"/>
              <p:cNvSpPr/>
              <p:nvPr/>
            </p:nvSpPr>
            <p:spPr>
              <a:xfrm>
                <a:off x="8031524" y="5976275"/>
                <a:ext cx="1698844" cy="11789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pic>
            <p:nvPicPr>
              <p:cNvPr id="664" name="图片 6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266036" y="6117468"/>
                <a:ext cx="1240992" cy="697438"/>
              </a:xfrm>
              <a:prstGeom prst="rect">
                <a:avLst/>
              </a:prstGeom>
            </p:spPr>
          </p:pic>
        </p:grpSp>
        <p:cxnSp>
          <p:nvCxnSpPr>
            <p:cNvPr id="662" name="直接连接符 661"/>
            <p:cNvCxnSpPr/>
            <p:nvPr/>
          </p:nvCxnSpPr>
          <p:spPr>
            <a:xfrm rot="16200000">
              <a:off x="2197475" y="8667905"/>
              <a:ext cx="619372" cy="0"/>
            </a:xfrm>
            <a:prstGeom prst="line">
              <a:avLst/>
            </a:prstGeom>
            <a:ln w="38100">
              <a:headEnd type="oval"/>
              <a:tailEnd type="oval"/>
            </a:ln>
          </p:spPr>
          <p:style>
            <a:lnRef idx="1">
              <a:schemeClr val="accent2"/>
            </a:lnRef>
            <a:fillRef idx="0">
              <a:schemeClr val="accent2"/>
            </a:fillRef>
            <a:effectRef idx="0">
              <a:schemeClr val="accent2"/>
            </a:effectRef>
            <a:fontRef idx="minor">
              <a:schemeClr val="tx1"/>
            </a:fontRef>
          </p:style>
        </p:cxnSp>
      </p:grpSp>
      <p:grpSp>
        <p:nvGrpSpPr>
          <p:cNvPr id="665" name="组合 664"/>
          <p:cNvGrpSpPr/>
          <p:nvPr/>
        </p:nvGrpSpPr>
        <p:grpSpPr>
          <a:xfrm>
            <a:off x="1958779" y="3874528"/>
            <a:ext cx="602197" cy="635506"/>
            <a:chOff x="1904964" y="7706580"/>
            <a:chExt cx="1204394" cy="1271011"/>
          </a:xfrm>
        </p:grpSpPr>
        <p:grpSp>
          <p:nvGrpSpPr>
            <p:cNvPr id="666" name="组合 665"/>
            <p:cNvGrpSpPr/>
            <p:nvPr/>
          </p:nvGrpSpPr>
          <p:grpSpPr>
            <a:xfrm>
              <a:off x="1904964" y="7706580"/>
              <a:ext cx="1204394" cy="835797"/>
              <a:chOff x="8031524" y="5976275"/>
              <a:chExt cx="1698844" cy="1178924"/>
            </a:xfrm>
          </p:grpSpPr>
          <p:sp>
            <p:nvSpPr>
              <p:cNvPr id="668" name="椭圆 667"/>
              <p:cNvSpPr/>
              <p:nvPr/>
            </p:nvSpPr>
            <p:spPr>
              <a:xfrm>
                <a:off x="8031524" y="5976275"/>
                <a:ext cx="1698844" cy="11789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pic>
            <p:nvPicPr>
              <p:cNvPr id="669" name="图片 66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266036" y="6117468"/>
                <a:ext cx="1240992" cy="697438"/>
              </a:xfrm>
              <a:prstGeom prst="rect">
                <a:avLst/>
              </a:prstGeom>
            </p:spPr>
          </p:pic>
        </p:grpSp>
        <p:cxnSp>
          <p:nvCxnSpPr>
            <p:cNvPr id="667" name="直接连接符 666"/>
            <p:cNvCxnSpPr/>
            <p:nvPr/>
          </p:nvCxnSpPr>
          <p:spPr>
            <a:xfrm rot="16200000">
              <a:off x="2197475" y="8667905"/>
              <a:ext cx="619372" cy="0"/>
            </a:xfrm>
            <a:prstGeom prst="line">
              <a:avLst/>
            </a:prstGeom>
            <a:ln w="38100">
              <a:headEnd type="oval"/>
              <a:tailEnd type="oval"/>
            </a:ln>
          </p:spPr>
          <p:style>
            <a:lnRef idx="1">
              <a:schemeClr val="accent2"/>
            </a:lnRef>
            <a:fillRef idx="0">
              <a:schemeClr val="accent2"/>
            </a:fillRef>
            <a:effectRef idx="0">
              <a:schemeClr val="accent2"/>
            </a:effectRef>
            <a:fontRef idx="minor">
              <a:schemeClr val="tx1"/>
            </a:fontRef>
          </p:style>
        </p:cxnSp>
      </p:grpSp>
      <p:grpSp>
        <p:nvGrpSpPr>
          <p:cNvPr id="670" name="组合 669"/>
          <p:cNvGrpSpPr/>
          <p:nvPr/>
        </p:nvGrpSpPr>
        <p:grpSpPr>
          <a:xfrm>
            <a:off x="2540092" y="4331669"/>
            <a:ext cx="602197" cy="635506"/>
            <a:chOff x="1904964" y="7706580"/>
            <a:chExt cx="1204394" cy="1271011"/>
          </a:xfrm>
        </p:grpSpPr>
        <p:grpSp>
          <p:nvGrpSpPr>
            <p:cNvPr id="671" name="组合 670"/>
            <p:cNvGrpSpPr/>
            <p:nvPr/>
          </p:nvGrpSpPr>
          <p:grpSpPr>
            <a:xfrm>
              <a:off x="1904964" y="7706580"/>
              <a:ext cx="1204394" cy="835797"/>
              <a:chOff x="8031524" y="5976275"/>
              <a:chExt cx="1698844" cy="1178924"/>
            </a:xfrm>
          </p:grpSpPr>
          <p:sp>
            <p:nvSpPr>
              <p:cNvPr id="673" name="椭圆 672"/>
              <p:cNvSpPr/>
              <p:nvPr/>
            </p:nvSpPr>
            <p:spPr>
              <a:xfrm>
                <a:off x="8031524" y="5976275"/>
                <a:ext cx="1698844" cy="11789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pic>
            <p:nvPicPr>
              <p:cNvPr id="674" name="图片 67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266036" y="6117468"/>
                <a:ext cx="1240992" cy="697438"/>
              </a:xfrm>
              <a:prstGeom prst="rect">
                <a:avLst/>
              </a:prstGeom>
            </p:spPr>
          </p:pic>
        </p:grpSp>
        <p:cxnSp>
          <p:nvCxnSpPr>
            <p:cNvPr id="672" name="直接连接符 671"/>
            <p:cNvCxnSpPr/>
            <p:nvPr/>
          </p:nvCxnSpPr>
          <p:spPr>
            <a:xfrm rot="16200000">
              <a:off x="2197475" y="8667905"/>
              <a:ext cx="619372" cy="0"/>
            </a:xfrm>
            <a:prstGeom prst="line">
              <a:avLst/>
            </a:prstGeom>
            <a:ln w="38100">
              <a:headEnd type="oval"/>
              <a:tailEnd type="oval"/>
            </a:ln>
          </p:spPr>
          <p:style>
            <a:lnRef idx="1">
              <a:schemeClr val="accent2"/>
            </a:lnRef>
            <a:fillRef idx="0">
              <a:schemeClr val="accent2"/>
            </a:fillRef>
            <a:effectRef idx="0">
              <a:schemeClr val="accent2"/>
            </a:effectRef>
            <a:fontRef idx="minor">
              <a:schemeClr val="tx1"/>
            </a:fontRef>
          </p:style>
        </p:cxnSp>
      </p:grpSp>
      <p:sp>
        <p:nvSpPr>
          <p:cNvPr id="427" name="圆角矩形 426"/>
          <p:cNvSpPr/>
          <p:nvPr/>
        </p:nvSpPr>
        <p:spPr>
          <a:xfrm>
            <a:off x="6298019" y="3755144"/>
            <a:ext cx="4912461" cy="340519"/>
          </a:xfrm>
          <a:prstGeom prst="roundRect">
            <a:avLst/>
          </a:prstGeom>
          <a:solidFill>
            <a:srgbClr val="E1EDF7"/>
          </a:solidFill>
        </p:spPr>
        <p:txBody>
          <a:bodyPr wrap="square" rtlCol="0">
            <a:spAutoFit/>
          </a:bodyPr>
          <a:lstStyle/>
          <a:p>
            <a:pPr defTabSz="407503"/>
            <a:r>
              <a:rPr lang="en-US" altLang="zh-CN" sz="1400">
                <a:solidFill>
                  <a:schemeClr val="accent1">
                    <a:lumMod val="50000"/>
                  </a:schemeClr>
                </a:solidFill>
                <a:latin typeface="Helvetica Now Text" panose="020B0504030202020204" pitchFamily="34" charset="0"/>
                <a:ea typeface="微软雅黑" panose="020B0503020204020204" pitchFamily="34" charset="-122"/>
              </a:rPr>
              <a:t>                                 Internet</a:t>
            </a:r>
            <a:endParaRPr lang="zh-CN" altLang="en-US" sz="1400">
              <a:solidFill>
                <a:schemeClr val="accent1">
                  <a:lumMod val="50000"/>
                </a:schemeClr>
              </a:solidFill>
              <a:latin typeface="Helvetica Now Text" panose="020B0504030202020204" pitchFamily="34" charset="0"/>
              <a:ea typeface="微软雅黑" panose="020B0503020204020204" pitchFamily="34" charset="-122"/>
            </a:endParaRPr>
          </a:p>
        </p:txBody>
      </p:sp>
      <p:pic>
        <p:nvPicPr>
          <p:cNvPr id="428" name="图片 427"/>
          <p:cNvPicPr>
            <a:picLocks noChangeAspect="1"/>
          </p:cNvPicPr>
          <p:nvPr/>
        </p:nvPicPr>
        <p:blipFill>
          <a:blip r:embed="rId13"/>
          <a:stretch>
            <a:fillRect/>
          </a:stretch>
        </p:blipFill>
        <p:spPr>
          <a:xfrm>
            <a:off x="8679915" y="3815830"/>
            <a:ext cx="238206" cy="217493"/>
          </a:xfrm>
          <a:prstGeom prst="rect">
            <a:avLst/>
          </a:prstGeom>
        </p:spPr>
      </p:pic>
      <p:cxnSp>
        <p:nvCxnSpPr>
          <p:cNvPr id="429" name="直接连接符 428"/>
          <p:cNvCxnSpPr/>
          <p:nvPr/>
        </p:nvCxnSpPr>
        <p:spPr>
          <a:xfrm rot="16200000">
            <a:off x="8599407" y="3541198"/>
            <a:ext cx="309686" cy="0"/>
          </a:xfrm>
          <a:prstGeom prst="line">
            <a:avLst/>
          </a:prstGeom>
          <a:ln w="381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26" name="标题 3">
            <a:extLst>
              <a:ext uri="{FF2B5EF4-FFF2-40B4-BE49-F238E27FC236}">
                <a16:creationId xmlns:a16="http://schemas.microsoft.com/office/drawing/2014/main" id="{EE19E0B9-E5E2-4D9C-9BE5-67D360A571F8}"/>
              </a:ext>
            </a:extLst>
          </p:cNvPr>
          <p:cNvSpPr txBox="1">
            <a:spLocks/>
          </p:cNvSpPr>
          <p:nvPr/>
        </p:nvSpPr>
        <p:spPr>
          <a:xfrm>
            <a:off x="613584" y="54811"/>
            <a:ext cx="6640536" cy="10361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l">
              <a:defRPr sz="7200" b="1" kern="1200">
                <a:solidFill>
                  <a:srgbClr val="003FCC"/>
                </a:solidFill>
                <a:latin typeface="Calibri" panose="020F0502020204030204" pitchFamily="34" charset="0"/>
                <a:ea typeface="微软雅黑"/>
                <a:cs typeface="Calibri" panose="020F0502020204030204" pitchFamily="34" charset="0"/>
              </a:defRPr>
            </a:lvl1pPr>
          </a:lstStyle>
          <a:p>
            <a:r>
              <a:rPr lang="en-US" altLang="zh-CN" sz="4000">
                <a:solidFill>
                  <a:srgbClr val="5189F0"/>
                </a:solidFill>
                <a:ea typeface="等线" panose="02010600030101010101" pitchFamily="2" charset="-122"/>
                <a:sym typeface="+mn-lt"/>
              </a:rPr>
              <a:t>Network Speaker Application –</a:t>
            </a:r>
          </a:p>
          <a:p>
            <a:r>
              <a:rPr lang="en-US" altLang="zh-CN" sz="2400">
                <a:solidFill>
                  <a:srgbClr val="FFC000"/>
                </a:solidFill>
                <a:ea typeface="等线" panose="02010600030101010101" pitchFamily="2" charset="-122"/>
                <a:sym typeface="+mn-lt"/>
              </a:rPr>
              <a:t>B</a:t>
            </a:r>
            <a:r>
              <a:rPr lang="en-US" altLang="zh-CN" sz="2400">
                <a:solidFill>
                  <a:srgbClr val="FFC000"/>
                </a:solidFill>
                <a:sym typeface="+mn-lt"/>
              </a:rPr>
              <a:t>ackground Music</a:t>
            </a:r>
            <a:endParaRPr lang="en-US" altLang="en-US" sz="2400">
              <a:solidFill>
                <a:srgbClr val="FFC000"/>
              </a:solidFill>
              <a:sym typeface="+mn-lt"/>
            </a:endParaRPr>
          </a:p>
        </p:txBody>
      </p:sp>
      <p:pic>
        <p:nvPicPr>
          <p:cNvPr id="424" name="图片 3">
            <a:extLst>
              <a:ext uri="{FF2B5EF4-FFF2-40B4-BE49-F238E27FC236}">
                <a16:creationId xmlns:a16="http://schemas.microsoft.com/office/drawing/2014/main" id="{77042880-A5D6-4CD4-A3C8-41729C476AF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custDataLst>
      <p:tags r:id="rId1"/>
    </p:custDataLst>
    <p:extLst>
      <p:ext uri="{BB962C8B-B14F-4D97-AF65-F5344CB8AC3E}">
        <p14:creationId xmlns:p14="http://schemas.microsoft.com/office/powerpoint/2010/main" val="4223191021"/>
      </p:ext>
    </p:extLst>
  </p:cSld>
  <p:clrMapOvr>
    <a:masterClrMapping/>
  </p:clrMapOvr>
  <p:transition spd="med" advTm="73918"/>
  <p:timing>
    <p:tnLst>
      <p:par>
        <p:cTn id="1" dur="indefinite" restart="never" nodeType="tmRoot">
          <p:childTnLst>
            <p:par>
              <p:cTn id="2"/>
            </p:par>
            <p:par>
              <p:cTn id="3"/>
            </p:par>
          </p:childTnLst>
        </p:cTn>
      </p:par>
    </p:tnLst>
  </p:timing>
  <p:extLst>
    <p:ext uri="{E180D4A7-C9FB-4DFB-919C-405C955672EB}">
      <p14:showEvtLst xmlns:p14="http://schemas.microsoft.com/office/powerpoint/2010/main">
        <p14:playEvt time="41777" objId="6"/>
        <p14:stopEvt time="48175" objId="6"/>
        <p14:playEvt time="49091" objId="5"/>
        <p14:stopEvt time="56634" objId="5"/>
        <p14:playEvt time="72720" objId="6"/>
        <p14:playEvt time="72720" objId="5"/>
        <p14:stopEvt time="73918" objId="6"/>
        <p14:stopEvt time="73918" objId="5"/>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06" name="Straight Connector 2505"/>
          <p:cNvCxnSpPr/>
          <p:nvPr/>
        </p:nvCxnSpPr>
        <p:spPr>
          <a:xfrm flipH="1" flipV="1">
            <a:off x="10424140" y="1215907"/>
            <a:ext cx="557945" cy="815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03" name="Straight Connector 2502"/>
          <p:cNvCxnSpPr/>
          <p:nvPr/>
        </p:nvCxnSpPr>
        <p:spPr>
          <a:xfrm flipH="1">
            <a:off x="8108951" y="1324575"/>
            <a:ext cx="399415" cy="25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7" name="标题 3">
            <a:extLst>
              <a:ext uri="{FF2B5EF4-FFF2-40B4-BE49-F238E27FC236}">
                <a16:creationId xmlns:a16="http://schemas.microsoft.com/office/drawing/2014/main" id="{9600458F-FFC6-4869-B37C-F9F722152F6C}"/>
              </a:ext>
            </a:extLst>
          </p:cNvPr>
          <p:cNvSpPr txBox="1">
            <a:spLocks/>
          </p:cNvSpPr>
          <p:nvPr/>
        </p:nvSpPr>
        <p:spPr>
          <a:xfrm>
            <a:off x="346437" y="146651"/>
            <a:ext cx="6960623" cy="8515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l">
              <a:defRPr sz="7200" b="1" kern="1200">
                <a:solidFill>
                  <a:srgbClr val="003FCC"/>
                </a:solidFill>
                <a:latin typeface="Calibri" panose="020F0502020204030204" pitchFamily="34" charset="0"/>
                <a:ea typeface="微软雅黑"/>
                <a:cs typeface="Calibri" panose="020F0502020204030204" pitchFamily="34" charset="0"/>
              </a:defRPr>
            </a:lvl1pPr>
          </a:lstStyle>
          <a:p>
            <a:r>
              <a:rPr lang="en-US" altLang="zh-CN" sz="3200">
                <a:solidFill>
                  <a:srgbClr val="5189F0"/>
                </a:solidFill>
                <a:ea typeface="等线" panose="02010600030101010101" pitchFamily="2" charset="-122"/>
                <a:sym typeface="+mn-lt"/>
              </a:rPr>
              <a:t>Network Speaker Application Scenarios -</a:t>
            </a:r>
            <a:endParaRPr lang="en-US" altLang="zh-CN" sz="2000">
              <a:solidFill>
                <a:srgbClr val="FFC000"/>
              </a:solidFill>
              <a:sym typeface="+mn-lt"/>
            </a:endParaRPr>
          </a:p>
          <a:p>
            <a:r>
              <a:rPr lang="en-US" altLang="zh-CN" sz="2000">
                <a:solidFill>
                  <a:srgbClr val="FFC000"/>
                </a:solidFill>
                <a:sym typeface="+mn-lt"/>
              </a:rPr>
              <a:t>Mobile Tower for </a:t>
            </a:r>
            <a:r>
              <a:rPr lang="en-US" altLang="zh-CN" sz="2000">
                <a:solidFill>
                  <a:srgbClr val="FFC000"/>
                </a:solidFill>
                <a:sym typeface="Helvetica Now Text" panose="020B0504030202020204" pitchFamily="34" charset="0"/>
              </a:rPr>
              <a:t>Temporary Deployment</a:t>
            </a:r>
            <a:endParaRPr lang="en-US" altLang="en-US" sz="3200">
              <a:solidFill>
                <a:srgbClr val="FFC000"/>
              </a:solidFill>
              <a:ea typeface="等线" panose="02010600030101010101" pitchFamily="2" charset="-122"/>
              <a:sym typeface="+mn-lt"/>
            </a:endParaRPr>
          </a:p>
        </p:txBody>
      </p:sp>
      <p:pic>
        <p:nvPicPr>
          <p:cNvPr id="49" name="图片 1"/>
          <p:cNvPicPr>
            <a:picLocks noChangeAspect="1"/>
          </p:cNvPicPr>
          <p:nvPr/>
        </p:nvPicPr>
        <p:blipFill rotWithShape="1">
          <a:blip r:embed="rId4">
            <a:extLst>
              <a:ext uri="{28A0092B-C50C-407E-A947-70E740481C1C}">
                <a14:useLocalDpi xmlns:a14="http://schemas.microsoft.com/office/drawing/2010/main" val="0"/>
              </a:ext>
            </a:extLst>
          </a:blip>
          <a:srcRect l="10671" t="1524" r="10961" b="1068"/>
          <a:stretch/>
        </p:blipFill>
        <p:spPr>
          <a:xfrm flipH="1">
            <a:off x="-1524514" y="2098832"/>
            <a:ext cx="6958909" cy="4865378"/>
          </a:xfrm>
          <a:prstGeom prst="rect">
            <a:avLst/>
          </a:prstGeom>
        </p:spPr>
      </p:pic>
      <p:pic>
        <p:nvPicPr>
          <p:cNvPr id="51" name="图片 113"/>
          <p:cNvPicPr>
            <a:picLocks noChangeAspect="1"/>
          </p:cNvPicPr>
          <p:nvPr/>
        </p:nvPicPr>
        <p:blipFill rotWithShape="1">
          <a:blip r:embed="rId5" cstate="print">
            <a:extLst>
              <a:ext uri="{28A0092B-C50C-407E-A947-70E740481C1C}">
                <a14:useLocalDpi xmlns:a14="http://schemas.microsoft.com/office/drawing/2010/main" val="0"/>
              </a:ext>
            </a:extLst>
          </a:blip>
          <a:srcRect l="19466" t="3628" r="74141" b="57106"/>
          <a:stretch/>
        </p:blipFill>
        <p:spPr>
          <a:xfrm>
            <a:off x="7882988" y="1165785"/>
            <a:ext cx="916707" cy="2162175"/>
          </a:xfrm>
          <a:prstGeom prst="rect">
            <a:avLst/>
          </a:prstGeom>
        </p:spPr>
      </p:pic>
      <p:sp>
        <p:nvSpPr>
          <p:cNvPr id="52" name="矩形 114"/>
          <p:cNvSpPr/>
          <p:nvPr/>
        </p:nvSpPr>
        <p:spPr>
          <a:xfrm>
            <a:off x="6976769" y="4025796"/>
            <a:ext cx="2856871"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chemeClr val="bg1"/>
                </a:solidFill>
                <a:effectLst/>
                <a:uLnTx/>
                <a:uFillTx/>
                <a:latin typeface="Calibri" panose="020F0502020204030204" pitchFamily="34" charset="0"/>
                <a:ea typeface="微软雅黑" panose="020B0503020204020204" pitchFamily="34" charset="-122"/>
                <a:cs typeface="Calibri" panose="020F0502020204030204" pitchFamily="34" charset="0"/>
              </a:rPr>
              <a:t>IP Speaker + PTZ + Turret Camera</a:t>
            </a:r>
          </a:p>
        </p:txBody>
      </p:sp>
      <p:sp>
        <p:nvSpPr>
          <p:cNvPr id="53" name="矩形 115"/>
          <p:cNvSpPr/>
          <p:nvPr/>
        </p:nvSpPr>
        <p:spPr>
          <a:xfrm>
            <a:off x="9770076" y="4001478"/>
            <a:ext cx="2194354"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chemeClr val="bg1"/>
                </a:solidFill>
                <a:effectLst/>
                <a:uLnTx/>
                <a:uFillTx/>
                <a:latin typeface="Calibri" panose="020F0502020204030204" pitchFamily="34" charset="0"/>
                <a:ea typeface="微软雅黑" panose="020B0503020204020204" pitchFamily="34" charset="-122"/>
                <a:cs typeface="Calibri" panose="020F0502020204030204" pitchFamily="34" charset="0"/>
              </a:rPr>
              <a:t>IP Speaker + Thermal PTZ</a:t>
            </a:r>
          </a:p>
        </p:txBody>
      </p:sp>
      <p:pic>
        <p:nvPicPr>
          <p:cNvPr id="64" name="图片 8"/>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32540" y1="31135" x2="31746" y2="50132"/>
                        <a14:foregroundMark x1="42857" y1="51187" x2="42857" y2="51187"/>
                        <a14:foregroundMark x1="46825" y1="53034" x2="50794" y2="52507"/>
                        <a14:foregroundMark x1="49206" y1="5541" x2="49206" y2="5541"/>
                        <a14:foregroundMark x1="42857" y1="11609" x2="49206" y2="17414"/>
                        <a14:foregroundMark x1="53968" y1="13456" x2="41270" y2="3694"/>
                        <a14:backgroundMark x1="86508" y1="24538" x2="86508" y2="24538"/>
                        <a14:backgroundMark x1="66667" y1="17942" x2="65873" y2="41161"/>
                      </a14:backgroundRemoval>
                    </a14:imgEffect>
                  </a14:imgLayer>
                </a14:imgProps>
              </a:ext>
            </a:extLst>
          </a:blip>
          <a:stretch>
            <a:fillRect/>
          </a:stretch>
        </p:blipFill>
        <p:spPr>
          <a:xfrm>
            <a:off x="5820242" y="1046874"/>
            <a:ext cx="743300" cy="2235800"/>
          </a:xfrm>
          <a:prstGeom prst="rect">
            <a:avLst/>
          </a:prstGeom>
        </p:spPr>
      </p:pic>
      <p:sp>
        <p:nvSpPr>
          <p:cNvPr id="65" name="矩形 112"/>
          <p:cNvSpPr/>
          <p:nvPr/>
        </p:nvSpPr>
        <p:spPr>
          <a:xfrm>
            <a:off x="4895660" y="4023446"/>
            <a:ext cx="2257027"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chemeClr val="bg1"/>
                </a:solidFill>
                <a:effectLst/>
                <a:uLnTx/>
                <a:uFillTx/>
                <a:latin typeface="Calibri" panose="020F0502020204030204" pitchFamily="34" charset="0"/>
                <a:ea typeface="微软雅黑" panose="020B0503020204020204" pitchFamily="34" charset="-122"/>
                <a:cs typeface="Calibri" panose="020F0502020204030204" pitchFamily="34" charset="0"/>
              </a:rPr>
              <a:t>IP Speaker + Dome Camera</a:t>
            </a:r>
          </a:p>
        </p:txBody>
      </p:sp>
      <p:sp>
        <p:nvSpPr>
          <p:cNvPr id="66" name="矩形 116"/>
          <p:cNvSpPr/>
          <p:nvPr/>
        </p:nvSpPr>
        <p:spPr>
          <a:xfrm>
            <a:off x="5147200" y="3341049"/>
            <a:ext cx="2058273"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b="1" kern="0" spc="53">
                <a:solidFill>
                  <a:srgbClr val="FFC000"/>
                </a:solidFill>
                <a:latin typeface="Calibri" panose="020F0502020204030204" pitchFamily="34" charset="0"/>
                <a:cs typeface="Calibri" panose="020F0502020204030204" pitchFamily="34" charset="0"/>
              </a:rPr>
              <a:t>Light Perimeter Tower</a:t>
            </a:r>
          </a:p>
        </p:txBody>
      </p:sp>
      <p:sp>
        <p:nvSpPr>
          <p:cNvPr id="67" name="矩形 117"/>
          <p:cNvSpPr/>
          <p:nvPr/>
        </p:nvSpPr>
        <p:spPr>
          <a:xfrm>
            <a:off x="7273284" y="3349709"/>
            <a:ext cx="2109747" cy="646331"/>
          </a:xfrm>
          <a:prstGeom prst="rect">
            <a:avLst/>
          </a:prstGeom>
        </p:spPr>
        <p:txBody>
          <a:bodyPr wrap="square">
            <a:spAutoFit/>
          </a:bodyPr>
          <a:lstStyle/>
          <a:p>
            <a:pPr algn="ctr" defTabSz="457200">
              <a:defRPr/>
            </a:pPr>
            <a:r>
              <a:rPr lang="en-US" altLang="zh-CN" b="1" kern="0" spc="53">
                <a:solidFill>
                  <a:srgbClr val="FFC000"/>
                </a:solidFill>
                <a:latin typeface="Calibri" panose="020F0502020204030204" pitchFamily="34" charset="0"/>
                <a:cs typeface="Calibri" panose="020F0502020204030204" pitchFamily="34" charset="0"/>
              </a:rPr>
              <a:t>Perimeter Tower Pro</a:t>
            </a:r>
          </a:p>
        </p:txBody>
      </p:sp>
      <p:sp>
        <p:nvSpPr>
          <p:cNvPr id="68" name="矩形 118"/>
          <p:cNvSpPr/>
          <p:nvPr/>
        </p:nvSpPr>
        <p:spPr>
          <a:xfrm>
            <a:off x="9724811" y="3355147"/>
            <a:ext cx="2194354" cy="646331"/>
          </a:xfrm>
          <a:prstGeom prst="rect">
            <a:avLst/>
          </a:prstGeom>
        </p:spPr>
        <p:txBody>
          <a:bodyPr wrap="square">
            <a:spAutoFit/>
          </a:bodyPr>
          <a:lstStyle/>
          <a:p>
            <a:pPr algn="ctr" defTabSz="457200">
              <a:defRPr/>
            </a:pPr>
            <a:r>
              <a:rPr lang="en-US" altLang="zh-CN" b="1" kern="0" spc="53">
                <a:solidFill>
                  <a:srgbClr val="FFC000"/>
                </a:solidFill>
                <a:latin typeface="Calibri" panose="020F0502020204030204" pitchFamily="34" charset="0"/>
                <a:cs typeface="Calibri" panose="020F0502020204030204" pitchFamily="34" charset="0"/>
              </a:rPr>
              <a:t>Thermal</a:t>
            </a:r>
            <a:r>
              <a:rPr lang="en-US" altLang="zh-CN" b="1">
                <a:solidFill>
                  <a:srgbClr val="5189F0"/>
                </a:solidFill>
                <a:latin typeface="Calibri" panose="020F0502020204030204" pitchFamily="34" charset="0"/>
                <a:ea typeface="等线" panose="02010600030101010101" pitchFamily="2" charset="-122"/>
                <a:cs typeface="Calibri" panose="020F0502020204030204" pitchFamily="34" charset="0"/>
              </a:rPr>
              <a:t> </a:t>
            </a:r>
            <a:r>
              <a:rPr lang="en-US" altLang="zh-CN" b="1" kern="0" spc="53">
                <a:solidFill>
                  <a:srgbClr val="FFC000"/>
                </a:solidFill>
                <a:latin typeface="Calibri" panose="020F0502020204030204" pitchFamily="34" charset="0"/>
                <a:cs typeface="Calibri" panose="020F0502020204030204" pitchFamily="34" charset="0"/>
              </a:rPr>
              <a:t>Perimeter</a:t>
            </a:r>
            <a:r>
              <a:rPr lang="en-US" altLang="zh-CN" b="1">
                <a:solidFill>
                  <a:srgbClr val="5189F0"/>
                </a:solidFill>
                <a:latin typeface="Calibri" panose="020F0502020204030204" pitchFamily="34" charset="0"/>
                <a:ea typeface="等线" panose="02010600030101010101" pitchFamily="2" charset="-122"/>
                <a:cs typeface="Calibri" panose="020F0502020204030204" pitchFamily="34" charset="0"/>
              </a:rPr>
              <a:t> </a:t>
            </a:r>
            <a:r>
              <a:rPr lang="en-US" altLang="zh-CN" b="1" kern="0" spc="53">
                <a:solidFill>
                  <a:srgbClr val="FFC000"/>
                </a:solidFill>
                <a:latin typeface="Calibri" panose="020F0502020204030204" pitchFamily="34" charset="0"/>
                <a:cs typeface="Calibri" panose="020F0502020204030204" pitchFamily="34" charset="0"/>
              </a:rPr>
              <a:t>Tower</a:t>
            </a:r>
          </a:p>
        </p:txBody>
      </p:sp>
      <p:sp>
        <p:nvSpPr>
          <p:cNvPr id="69" name="矩形 120"/>
          <p:cNvSpPr/>
          <p:nvPr/>
        </p:nvSpPr>
        <p:spPr>
          <a:xfrm>
            <a:off x="5314223" y="4611401"/>
            <a:ext cx="6388284"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rPr>
              <a:t>On a</a:t>
            </a:r>
            <a:r>
              <a:rPr kumimoji="0" lang="en-US" altLang="zh-CN" sz="1600" b="0" i="0" u="none" strike="noStrike" kern="1200" cap="none" spc="0" normalizeH="0" baseline="0" noProof="0">
                <a:ln>
                  <a:noFill/>
                </a:ln>
                <a:solidFill>
                  <a:schemeClr val="bg1"/>
                </a:solidFill>
                <a:effectLst/>
                <a:uLnTx/>
                <a:uFillTx/>
                <a:latin typeface="Calibri" panose="020F0502020204030204" pitchFamily="34" charset="0"/>
                <a:ea typeface="微软雅黑" panose="020B0503020204020204" pitchFamily="34" charset="-122"/>
                <a:cs typeface="Calibri" panose="020F0502020204030204" pitchFamily="34" charset="0"/>
              </a:rPr>
              <a:t> construction site , renting a mobile surveillance tower can provide a safe and economical security solution, including: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a:ln>
                <a:noFill/>
              </a:ln>
              <a:solidFill>
                <a:schemeClr val="bg1"/>
              </a:solidFill>
              <a:effectLst/>
              <a:uLnTx/>
              <a:uFillTx/>
              <a:latin typeface="Calibri" panose="020F0502020204030204" pitchFamily="34" charset="0"/>
              <a:ea typeface="微软雅黑" panose="020B0503020204020204" pitchFamily="34" charset="-122"/>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AutoNum type="arabicPeriod"/>
              <a:tabLst/>
              <a:defRPr/>
            </a:pPr>
            <a:r>
              <a:rPr kumimoji="0" lang="en-US" altLang="zh-CN" sz="1600" b="0" i="0" u="none" strike="noStrike" kern="1200" cap="none" spc="0" normalizeH="0" baseline="0" noProof="0">
                <a:ln>
                  <a:noFill/>
                </a:ln>
                <a:solidFill>
                  <a:schemeClr val="bg1"/>
                </a:solidFill>
                <a:effectLst/>
                <a:uLnTx/>
                <a:uFillTx/>
                <a:latin typeface="Calibri" panose="020F0502020204030204" pitchFamily="34" charset="0"/>
                <a:ea typeface="微软雅黑" panose="020B0503020204020204" pitchFamily="34" charset="-122"/>
                <a:cs typeface="Calibri" panose="020F0502020204030204" pitchFamily="34" charset="0"/>
              </a:rPr>
              <a:t>Perimeter </a:t>
            </a: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rPr>
              <a:t>p</a:t>
            </a:r>
            <a:r>
              <a:rPr kumimoji="0" lang="en-US" altLang="zh-CN" sz="1600" b="0" i="0" u="none" strike="noStrike" kern="1200" cap="none" spc="0" normalizeH="0" baseline="0" noProof="0" err="1">
                <a:ln>
                  <a:noFill/>
                </a:ln>
                <a:solidFill>
                  <a:schemeClr val="bg1"/>
                </a:solidFill>
                <a:effectLst/>
                <a:uLnTx/>
                <a:uFillTx/>
                <a:latin typeface="Calibri" panose="020F0502020204030204" pitchFamily="34" charset="0"/>
                <a:ea typeface="微软雅黑" panose="020B0503020204020204" pitchFamily="34" charset="-122"/>
                <a:cs typeface="Calibri" panose="020F0502020204030204" pitchFamily="34" charset="0"/>
              </a:rPr>
              <a:t>rotection</a:t>
            </a:r>
            <a:r>
              <a:rPr kumimoji="0" lang="en-US" altLang="zh-CN" sz="1600" b="0" i="0" u="none" strike="noStrike" kern="1200" cap="none" spc="0" normalizeH="0" noProof="0">
                <a:ln>
                  <a:noFill/>
                </a:ln>
                <a:solidFill>
                  <a:schemeClr val="bg1"/>
                </a:solidFill>
                <a:effectLst/>
                <a:uLnTx/>
                <a:uFillTx/>
                <a:latin typeface="Calibri" panose="020F0502020204030204" pitchFamily="34" charset="0"/>
                <a:ea typeface="微软雅黑" panose="020B0503020204020204" pitchFamily="34" charset="-122"/>
                <a:cs typeface="Calibri" panose="020F0502020204030204" pitchFamily="34" charset="0"/>
              </a:rPr>
              <a:t> </a:t>
            </a:r>
          </a:p>
          <a:p>
            <a:pPr marL="342900" marR="0" lvl="0" indent="-342900" algn="l" defTabSz="457200" rtl="0" eaLnBrk="1" fontAlgn="auto" latinLnBrk="0" hangingPunct="1">
              <a:lnSpc>
                <a:spcPct val="100000"/>
              </a:lnSpc>
              <a:spcBef>
                <a:spcPts val="0"/>
              </a:spcBef>
              <a:spcAft>
                <a:spcPts val="0"/>
              </a:spcAft>
              <a:buClrTx/>
              <a:buSzTx/>
              <a:buAutoNum type="arabicPeriod"/>
              <a:tabLst/>
              <a:defRPr/>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rPr>
              <a:t>Long distance safety protection</a:t>
            </a:r>
            <a:endParaRPr kumimoji="0" lang="en-US" altLang="zh-CN" sz="1600" b="0" i="0" u="none" strike="noStrike" kern="1200" cap="none" spc="0" normalizeH="0" baseline="0" noProof="0">
              <a:ln>
                <a:noFill/>
              </a:ln>
              <a:solidFill>
                <a:schemeClr val="bg1"/>
              </a:solidFill>
              <a:effectLst/>
              <a:uLnTx/>
              <a:uFillTx/>
              <a:latin typeface="Calibri" panose="020F0502020204030204" pitchFamily="34" charset="0"/>
              <a:ea typeface="微软雅黑" panose="020B0503020204020204" pitchFamily="34" charset="-122"/>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rPr>
              <a:t>Notification and </a:t>
            </a:r>
            <a:r>
              <a:rPr kumimoji="0" lang="en-US" altLang="zh-CN" sz="1600" b="0" i="0" u="none" strike="noStrike" kern="1200" cap="none" spc="0" normalizeH="0" baseline="0" noProof="0">
                <a:ln>
                  <a:noFill/>
                </a:ln>
                <a:solidFill>
                  <a:schemeClr val="bg1"/>
                </a:solidFill>
                <a:effectLst/>
                <a:uLnTx/>
                <a:uFillTx/>
                <a:latin typeface="Calibri" panose="020F0502020204030204" pitchFamily="34" charset="0"/>
                <a:ea typeface="微软雅黑" panose="020B0503020204020204" pitchFamily="34" charset="-122"/>
                <a:cs typeface="Calibri" panose="020F0502020204030204" pitchFamily="34" charset="0"/>
              </a:rPr>
              <a:t>broadcast</a:t>
            </a:r>
          </a:p>
        </p:txBody>
      </p:sp>
      <p:grpSp>
        <p:nvGrpSpPr>
          <p:cNvPr id="70" name="成组"/>
          <p:cNvGrpSpPr/>
          <p:nvPr/>
        </p:nvGrpSpPr>
        <p:grpSpPr>
          <a:xfrm>
            <a:off x="3693478" y="5010791"/>
            <a:ext cx="277529" cy="426996"/>
            <a:chOff x="165054" y="1"/>
            <a:chExt cx="1099137" cy="1691096"/>
          </a:xfrm>
        </p:grpSpPr>
        <p:sp>
          <p:nvSpPr>
            <p:cNvPr id="71" name="形状"/>
            <p:cNvSpPr/>
            <p:nvPr/>
          </p:nvSpPr>
          <p:spPr>
            <a:xfrm>
              <a:off x="165054" y="1"/>
              <a:ext cx="1099137" cy="1691096"/>
            </a:xfrm>
            <a:custGeom>
              <a:avLst/>
              <a:gdLst/>
              <a:ahLst/>
              <a:cxnLst>
                <a:cxn ang="0">
                  <a:pos x="wd2" y="hd2"/>
                </a:cxn>
                <a:cxn ang="5400000">
                  <a:pos x="wd2" y="hd2"/>
                </a:cxn>
                <a:cxn ang="10800000">
                  <a:pos x="wd2" y="hd2"/>
                </a:cxn>
                <a:cxn ang="16200000">
                  <a:pos x="wd2" y="hd2"/>
                </a:cxn>
              </a:cxnLst>
              <a:rect l="0" t="0" r="r" b="b"/>
              <a:pathLst>
                <a:path w="19844" h="20954" extrusionOk="0">
                  <a:moveTo>
                    <a:pt x="18849" y="9639"/>
                  </a:moveTo>
                  <a:lnTo>
                    <a:pt x="9950" y="20954"/>
                  </a:lnTo>
                  <a:lnTo>
                    <a:pt x="1050" y="9636"/>
                  </a:lnTo>
                  <a:cubicBezTo>
                    <a:pt x="-896" y="7069"/>
                    <a:pt x="-70" y="3942"/>
                    <a:pt x="2978" y="1930"/>
                  </a:cubicBezTo>
                  <a:cubicBezTo>
                    <a:pt x="6872" y="-641"/>
                    <a:pt x="13005" y="-646"/>
                    <a:pt x="16895" y="1930"/>
                  </a:cubicBezTo>
                  <a:cubicBezTo>
                    <a:pt x="19919" y="3933"/>
                    <a:pt x="20704" y="7050"/>
                    <a:pt x="18849" y="9639"/>
                  </a:cubicBezTo>
                </a:path>
              </a:pathLst>
            </a:custGeom>
            <a:solidFill>
              <a:schemeClr val="accent1"/>
            </a:solidFill>
            <a:ln w="12700" cap="flat">
              <a:noFill/>
              <a:miter lim="400000"/>
            </a:ln>
            <a:effectLst/>
          </p:spPr>
          <p:txBody>
            <a:bodyPr wrap="square" lIns="50800" tIns="50800" rIns="50800" bIns="50800" numCol="1" anchor="ctr">
              <a:noAutofit/>
            </a:bodyPr>
            <a:lstStyle/>
            <a:p>
              <a:pPr marL="0" marR="0" lvl="0" indent="0" algn="ctr" defTabSz="1100611"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400" b="0" i="0" u="none" strike="noStrike" kern="0" cap="none" spc="0" normalizeH="0" baseline="0" noProof="0">
                <a:ln>
                  <a:noFill/>
                </a:ln>
                <a:solidFill>
                  <a:srgbClr val="FFFFFF"/>
                </a:solidFill>
                <a:effectLst/>
                <a:uLnTx/>
                <a:uFillTx/>
                <a:latin typeface="Helvetica Now Text" panose="020B0504030202020204" pitchFamily="34" charset="0"/>
                <a:ea typeface="Helvetica Neue Medium"/>
                <a:cs typeface="Helvetica" panose="020B0604020202020204" pitchFamily="34" charset="0"/>
                <a:sym typeface="Helvetica Neue Medium"/>
              </a:endParaRPr>
            </a:p>
          </p:txBody>
        </p:sp>
        <p:sp>
          <p:nvSpPr>
            <p:cNvPr id="72" name="圆形"/>
            <p:cNvSpPr/>
            <p:nvPr/>
          </p:nvSpPr>
          <p:spPr>
            <a:xfrm>
              <a:off x="224506" y="52279"/>
              <a:ext cx="980231" cy="980231"/>
            </a:xfrm>
            <a:prstGeom prst="ellipse">
              <a:avLst/>
            </a:prstGeom>
            <a:solidFill>
              <a:srgbClr val="FFFFFF"/>
            </a:solidFill>
            <a:ln w="12700" cap="flat">
              <a:noFill/>
              <a:miter lim="400000"/>
            </a:ln>
            <a:effectLst/>
          </p:spPr>
          <p:txBody>
            <a:bodyPr wrap="square" lIns="0" tIns="0" rIns="0" bIns="0" numCol="1" anchor="ctr">
              <a:noAutofit/>
            </a:bodyPr>
            <a:lstStyle/>
            <a:p>
              <a:pPr marL="0" marR="0" lvl="0" indent="0" algn="ctr" defTabSz="1100611"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050" b="1" i="0" u="none" strike="noStrike" kern="0" cap="none" spc="0" normalizeH="0" baseline="0" noProof="0">
                <a:ln>
                  <a:noFill/>
                </a:ln>
                <a:solidFill>
                  <a:srgbClr val="FFFFFF"/>
                </a:solidFill>
                <a:effectLst/>
                <a:uLnTx/>
                <a:uFillTx/>
                <a:latin typeface="Calibri" panose="020F0502020204030204" pitchFamily="34" charset="0"/>
                <a:ea typeface="Helvetica Neue Medium"/>
                <a:cs typeface="Calibri" panose="020F0502020204030204" pitchFamily="34" charset="0"/>
                <a:sym typeface="Helvetica Neue Medium"/>
              </a:endParaRPr>
            </a:p>
          </p:txBody>
        </p:sp>
      </p:grpSp>
      <p:grpSp>
        <p:nvGrpSpPr>
          <p:cNvPr id="73" name="成组"/>
          <p:cNvGrpSpPr/>
          <p:nvPr/>
        </p:nvGrpSpPr>
        <p:grpSpPr>
          <a:xfrm>
            <a:off x="2539477" y="3713899"/>
            <a:ext cx="277529" cy="426996"/>
            <a:chOff x="165054" y="1"/>
            <a:chExt cx="1099137" cy="1691096"/>
          </a:xfrm>
        </p:grpSpPr>
        <p:sp>
          <p:nvSpPr>
            <p:cNvPr id="74" name="形状"/>
            <p:cNvSpPr/>
            <p:nvPr/>
          </p:nvSpPr>
          <p:spPr>
            <a:xfrm>
              <a:off x="165054" y="1"/>
              <a:ext cx="1099137" cy="1691096"/>
            </a:xfrm>
            <a:custGeom>
              <a:avLst/>
              <a:gdLst/>
              <a:ahLst/>
              <a:cxnLst>
                <a:cxn ang="0">
                  <a:pos x="wd2" y="hd2"/>
                </a:cxn>
                <a:cxn ang="5400000">
                  <a:pos x="wd2" y="hd2"/>
                </a:cxn>
                <a:cxn ang="10800000">
                  <a:pos x="wd2" y="hd2"/>
                </a:cxn>
                <a:cxn ang="16200000">
                  <a:pos x="wd2" y="hd2"/>
                </a:cxn>
              </a:cxnLst>
              <a:rect l="0" t="0" r="r" b="b"/>
              <a:pathLst>
                <a:path w="19844" h="20954" extrusionOk="0">
                  <a:moveTo>
                    <a:pt x="18849" y="9639"/>
                  </a:moveTo>
                  <a:lnTo>
                    <a:pt x="9950" y="20954"/>
                  </a:lnTo>
                  <a:lnTo>
                    <a:pt x="1050" y="9636"/>
                  </a:lnTo>
                  <a:cubicBezTo>
                    <a:pt x="-896" y="7069"/>
                    <a:pt x="-70" y="3942"/>
                    <a:pt x="2978" y="1930"/>
                  </a:cubicBezTo>
                  <a:cubicBezTo>
                    <a:pt x="6872" y="-641"/>
                    <a:pt x="13005" y="-646"/>
                    <a:pt x="16895" y="1930"/>
                  </a:cubicBezTo>
                  <a:cubicBezTo>
                    <a:pt x="19919" y="3933"/>
                    <a:pt x="20704" y="7050"/>
                    <a:pt x="18849" y="9639"/>
                  </a:cubicBezTo>
                </a:path>
              </a:pathLst>
            </a:custGeom>
            <a:solidFill>
              <a:schemeClr val="accent1"/>
            </a:solidFill>
            <a:ln w="12700" cap="flat">
              <a:noFill/>
              <a:miter lim="400000"/>
            </a:ln>
            <a:effectLst/>
          </p:spPr>
          <p:txBody>
            <a:bodyPr wrap="square" lIns="50800" tIns="50800" rIns="50800" bIns="50800" numCol="1" anchor="ctr">
              <a:noAutofit/>
            </a:bodyPr>
            <a:lstStyle/>
            <a:p>
              <a:pPr marL="0" marR="0" lvl="0" indent="0" algn="ctr" defTabSz="1100611"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400" b="0" i="0" u="none" strike="noStrike" kern="0" cap="none" spc="0" normalizeH="0" baseline="0" noProof="0">
                <a:ln>
                  <a:noFill/>
                </a:ln>
                <a:solidFill>
                  <a:srgbClr val="FFFFFF"/>
                </a:solidFill>
                <a:effectLst/>
                <a:uLnTx/>
                <a:uFillTx/>
                <a:latin typeface="Helvetica Now Text" panose="020B0504030202020204" pitchFamily="34" charset="0"/>
                <a:ea typeface="Helvetica Neue Medium"/>
                <a:cs typeface="Helvetica" panose="020B0604020202020204" pitchFamily="34" charset="0"/>
                <a:sym typeface="Helvetica Neue Medium"/>
              </a:endParaRPr>
            </a:p>
          </p:txBody>
        </p:sp>
        <p:sp>
          <p:nvSpPr>
            <p:cNvPr id="75" name="圆形"/>
            <p:cNvSpPr/>
            <p:nvPr/>
          </p:nvSpPr>
          <p:spPr>
            <a:xfrm>
              <a:off x="224506" y="52279"/>
              <a:ext cx="980231" cy="980231"/>
            </a:xfrm>
            <a:prstGeom prst="ellipse">
              <a:avLst/>
            </a:prstGeom>
            <a:solidFill>
              <a:srgbClr val="FFFFFF"/>
            </a:solidFill>
            <a:ln w="12700" cap="flat">
              <a:noFill/>
              <a:miter lim="400000"/>
            </a:ln>
            <a:effectLst/>
          </p:spPr>
          <p:txBody>
            <a:bodyPr wrap="square" lIns="0" tIns="0" rIns="0" bIns="0" numCol="1" anchor="ctr">
              <a:noAutofit/>
            </a:bodyPr>
            <a:lstStyle/>
            <a:p>
              <a:pPr marL="0" marR="0" lvl="0" indent="0" algn="ctr" defTabSz="1100611"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r>
                <a:rPr kumimoji="0" lang="en-US" sz="1400" b="1" i="0" u="none" strike="noStrike" kern="0" cap="none" spc="0" normalizeH="0" baseline="0" noProof="0">
                  <a:ln>
                    <a:noFill/>
                  </a:ln>
                  <a:solidFill>
                    <a:srgbClr val="FFFFFF"/>
                  </a:solidFill>
                  <a:effectLst/>
                  <a:uLnTx/>
                  <a:uFillTx/>
                  <a:latin typeface="Helvetica Now Text" panose="020B0504030202020204" pitchFamily="34" charset="0"/>
                  <a:ea typeface="Helvetica Neue Medium"/>
                  <a:cs typeface="Helvetica" panose="020B0604020202020204" pitchFamily="34" charset="0"/>
                  <a:sym typeface="Helvetica Neue Medium"/>
                </a:rPr>
                <a:t>3</a:t>
              </a:r>
              <a:endParaRPr kumimoji="0" sz="1400" b="1" i="0" u="none" strike="noStrike" kern="0" cap="none" spc="0" normalizeH="0" baseline="0" noProof="0">
                <a:ln>
                  <a:noFill/>
                </a:ln>
                <a:solidFill>
                  <a:srgbClr val="FFFFFF"/>
                </a:solidFill>
                <a:effectLst/>
                <a:uLnTx/>
                <a:uFillTx/>
                <a:latin typeface="Helvetica Now Text" panose="020B0504030202020204" pitchFamily="34" charset="0"/>
                <a:ea typeface="Helvetica Neue Medium"/>
                <a:cs typeface="Helvetica" panose="020B0604020202020204" pitchFamily="34" charset="0"/>
                <a:sym typeface="Helvetica Neue Medium"/>
              </a:endParaRPr>
            </a:p>
          </p:txBody>
        </p:sp>
      </p:grpSp>
      <p:sp>
        <p:nvSpPr>
          <p:cNvPr id="76" name="矩形 135"/>
          <p:cNvSpPr/>
          <p:nvPr/>
        </p:nvSpPr>
        <p:spPr>
          <a:xfrm>
            <a:off x="3693478" y="5000398"/>
            <a:ext cx="290668"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1</a:t>
            </a:r>
          </a:p>
        </p:txBody>
      </p:sp>
      <p:sp>
        <p:nvSpPr>
          <p:cNvPr id="77" name="矩形 136"/>
          <p:cNvSpPr/>
          <p:nvPr/>
        </p:nvSpPr>
        <p:spPr>
          <a:xfrm>
            <a:off x="2547943" y="3698313"/>
            <a:ext cx="290668"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2</a:t>
            </a:r>
          </a:p>
        </p:txBody>
      </p:sp>
      <p:grpSp>
        <p:nvGrpSpPr>
          <p:cNvPr id="78" name="组合 15"/>
          <p:cNvGrpSpPr/>
          <p:nvPr/>
        </p:nvGrpSpPr>
        <p:grpSpPr>
          <a:xfrm>
            <a:off x="3707233" y="4301086"/>
            <a:ext cx="290668" cy="443933"/>
            <a:chOff x="3989242" y="3722564"/>
            <a:chExt cx="290668" cy="443933"/>
          </a:xfrm>
        </p:grpSpPr>
        <p:grpSp>
          <p:nvGrpSpPr>
            <p:cNvPr id="79" name="成组"/>
            <p:cNvGrpSpPr/>
            <p:nvPr/>
          </p:nvGrpSpPr>
          <p:grpSpPr>
            <a:xfrm>
              <a:off x="3996635" y="3739501"/>
              <a:ext cx="277529" cy="426996"/>
              <a:chOff x="165054" y="1"/>
              <a:chExt cx="1099137" cy="1691096"/>
            </a:xfrm>
          </p:grpSpPr>
          <p:sp>
            <p:nvSpPr>
              <p:cNvPr id="81" name="形状"/>
              <p:cNvSpPr/>
              <p:nvPr/>
            </p:nvSpPr>
            <p:spPr>
              <a:xfrm>
                <a:off x="165054" y="1"/>
                <a:ext cx="1099137" cy="1691096"/>
              </a:xfrm>
              <a:custGeom>
                <a:avLst/>
                <a:gdLst/>
                <a:ahLst/>
                <a:cxnLst>
                  <a:cxn ang="0">
                    <a:pos x="wd2" y="hd2"/>
                  </a:cxn>
                  <a:cxn ang="5400000">
                    <a:pos x="wd2" y="hd2"/>
                  </a:cxn>
                  <a:cxn ang="10800000">
                    <a:pos x="wd2" y="hd2"/>
                  </a:cxn>
                  <a:cxn ang="16200000">
                    <a:pos x="wd2" y="hd2"/>
                  </a:cxn>
                </a:cxnLst>
                <a:rect l="0" t="0" r="r" b="b"/>
                <a:pathLst>
                  <a:path w="19844" h="20954" extrusionOk="0">
                    <a:moveTo>
                      <a:pt x="18849" y="9639"/>
                    </a:moveTo>
                    <a:lnTo>
                      <a:pt x="9950" y="20954"/>
                    </a:lnTo>
                    <a:lnTo>
                      <a:pt x="1050" y="9636"/>
                    </a:lnTo>
                    <a:cubicBezTo>
                      <a:pt x="-896" y="7069"/>
                      <a:pt x="-70" y="3942"/>
                      <a:pt x="2978" y="1930"/>
                    </a:cubicBezTo>
                    <a:cubicBezTo>
                      <a:pt x="6872" y="-641"/>
                      <a:pt x="13005" y="-646"/>
                      <a:pt x="16895" y="1930"/>
                    </a:cubicBezTo>
                    <a:cubicBezTo>
                      <a:pt x="19919" y="3933"/>
                      <a:pt x="20704" y="7050"/>
                      <a:pt x="18849" y="9639"/>
                    </a:cubicBezTo>
                  </a:path>
                </a:pathLst>
              </a:custGeom>
              <a:solidFill>
                <a:schemeClr val="accent1"/>
              </a:solidFill>
              <a:ln w="12700" cap="flat">
                <a:noFill/>
                <a:miter lim="400000"/>
              </a:ln>
              <a:effectLst/>
            </p:spPr>
            <p:txBody>
              <a:bodyPr wrap="square" lIns="50800" tIns="50800" rIns="50800" bIns="50800" numCol="1" anchor="ctr">
                <a:noAutofit/>
              </a:bodyPr>
              <a:lstStyle/>
              <a:p>
                <a:pPr marL="0" marR="0" lvl="0" indent="0" algn="ctr" defTabSz="1100611"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400" b="0" i="0" u="none" strike="noStrike" kern="0" cap="none" spc="0" normalizeH="0" baseline="0" noProof="0">
                  <a:ln>
                    <a:noFill/>
                  </a:ln>
                  <a:solidFill>
                    <a:srgbClr val="FFFFFF"/>
                  </a:solidFill>
                  <a:effectLst/>
                  <a:uLnTx/>
                  <a:uFillTx/>
                  <a:latin typeface="Helvetica Now Text" panose="020B0504030202020204" pitchFamily="34" charset="0"/>
                  <a:ea typeface="Helvetica Neue Medium"/>
                  <a:cs typeface="Helvetica" panose="020B0604020202020204" pitchFamily="34" charset="0"/>
                  <a:sym typeface="Helvetica Neue Medium"/>
                </a:endParaRPr>
              </a:p>
            </p:txBody>
          </p:sp>
          <p:sp>
            <p:nvSpPr>
              <p:cNvPr id="82" name="圆形"/>
              <p:cNvSpPr/>
              <p:nvPr/>
            </p:nvSpPr>
            <p:spPr>
              <a:xfrm>
                <a:off x="224506" y="52279"/>
                <a:ext cx="980231" cy="980231"/>
              </a:xfrm>
              <a:prstGeom prst="ellipse">
                <a:avLst/>
              </a:prstGeom>
              <a:solidFill>
                <a:srgbClr val="FFFFFF"/>
              </a:solidFill>
              <a:ln w="12700" cap="flat">
                <a:noFill/>
                <a:miter lim="400000"/>
              </a:ln>
              <a:effectLst/>
            </p:spPr>
            <p:txBody>
              <a:bodyPr wrap="square" lIns="0" tIns="0" rIns="0" bIns="0" numCol="1" anchor="ctr">
                <a:noAutofit/>
              </a:bodyPr>
              <a:lstStyle/>
              <a:p>
                <a:pPr marL="0" marR="0" lvl="0" indent="0" algn="ctr" defTabSz="1100611"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r>
                  <a:rPr kumimoji="0" lang="en-US" sz="1400" b="1" i="0" u="none" strike="noStrike" kern="0" cap="none" spc="0" normalizeH="0" baseline="0" noProof="0">
                    <a:ln>
                      <a:noFill/>
                    </a:ln>
                    <a:solidFill>
                      <a:srgbClr val="FFFFFF"/>
                    </a:solidFill>
                    <a:effectLst/>
                    <a:uLnTx/>
                    <a:uFillTx/>
                    <a:latin typeface="Helvetica Now Text" panose="020B0504030202020204" pitchFamily="34" charset="0"/>
                    <a:ea typeface="Helvetica Neue Medium"/>
                    <a:cs typeface="Helvetica" panose="020B0604020202020204" pitchFamily="34" charset="0"/>
                    <a:sym typeface="Helvetica Neue Medium"/>
                  </a:rPr>
                  <a:t>3</a:t>
                </a:r>
                <a:endParaRPr kumimoji="0" sz="1400" b="1" i="0" u="none" strike="noStrike" kern="0" cap="none" spc="0" normalizeH="0" baseline="0" noProof="0">
                  <a:ln>
                    <a:noFill/>
                  </a:ln>
                  <a:solidFill>
                    <a:srgbClr val="FFFFFF"/>
                  </a:solidFill>
                  <a:effectLst/>
                  <a:uLnTx/>
                  <a:uFillTx/>
                  <a:latin typeface="Helvetica Now Text" panose="020B0504030202020204" pitchFamily="34" charset="0"/>
                  <a:ea typeface="Helvetica Neue Medium"/>
                  <a:cs typeface="Helvetica" panose="020B0604020202020204" pitchFamily="34" charset="0"/>
                  <a:sym typeface="Helvetica Neue Medium"/>
                </a:endParaRPr>
              </a:p>
            </p:txBody>
          </p:sp>
        </p:grpSp>
        <p:sp>
          <p:nvSpPr>
            <p:cNvPr id="80" name="矩形 137"/>
            <p:cNvSpPr/>
            <p:nvPr/>
          </p:nvSpPr>
          <p:spPr>
            <a:xfrm>
              <a:off x="3989242" y="3722564"/>
              <a:ext cx="290668"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3</a:t>
              </a:r>
            </a:p>
          </p:txBody>
        </p:sp>
      </p:grpSp>
      <p:sp>
        <p:nvSpPr>
          <p:cNvPr id="88" name="矩形: 圆角 42">
            <a:extLst>
              <a:ext uri="{FF2B5EF4-FFF2-40B4-BE49-F238E27FC236}">
                <a16:creationId xmlns:a16="http://schemas.microsoft.com/office/drawing/2014/main" id="{BBA5C584-F50E-43C0-8D4D-532B1EE0D93A}"/>
              </a:ext>
            </a:extLst>
          </p:cNvPr>
          <p:cNvSpPr/>
          <p:nvPr/>
        </p:nvSpPr>
        <p:spPr>
          <a:xfrm>
            <a:off x="5201296" y="4536906"/>
            <a:ext cx="6717869" cy="2064087"/>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gn="r"/>
            <a:endParaRPr kumimoji="1" lang="zh-CN" altLang="en-US" sz="1600" b="1">
              <a:solidFill>
                <a:schemeClr val="bg1"/>
              </a:solidFill>
              <a:latin typeface="Helvetica Now Text" panose="020B0504030202020204" pitchFamily="34" charset="0"/>
            </a:endParaRPr>
          </a:p>
        </p:txBody>
      </p:sp>
      <p:cxnSp>
        <p:nvCxnSpPr>
          <p:cNvPr id="2497" name="Straight Connector 2496"/>
          <p:cNvCxnSpPr/>
          <p:nvPr/>
        </p:nvCxnSpPr>
        <p:spPr>
          <a:xfrm>
            <a:off x="6143807" y="1427281"/>
            <a:ext cx="0" cy="104440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99" name="Straight Connector 2498"/>
          <p:cNvCxnSpPr/>
          <p:nvPr/>
        </p:nvCxnSpPr>
        <p:spPr>
          <a:xfrm>
            <a:off x="8341341" y="1534759"/>
            <a:ext cx="0" cy="99908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501" name="Picture 2500"/>
          <p:cNvPicPr>
            <a:picLocks noChangeAspect="1"/>
          </p:cNvPicPr>
          <p:nvPr/>
        </p:nvPicPr>
        <p:blipFill>
          <a:blip r:embed="rId8">
            <a:extLst>
              <a:ext uri="{BEBA8EAE-BF5A-486C-A8C5-ECC9F3942E4B}">
                <a14:imgProps xmlns:a14="http://schemas.microsoft.com/office/drawing/2010/main">
                  <a14:imgLayer r:embed="rId9">
                    <a14:imgEffect>
                      <a14:backgroundRemoval t="3581" b="97442" l="10000" r="90000">
                        <a14:foregroundMark x1="18000" y1="21739" x2="18000" y2="21739"/>
                        <a14:foregroundMark x1="28000" y1="26598" x2="28000" y2="26598"/>
                        <a14:foregroundMark x1="17333" y1="26087" x2="17333" y2="26087"/>
                        <a14:foregroundMark x1="12000" y1="23529" x2="12000" y2="23529"/>
                        <a14:foregroundMark x1="42667" y1="15090" x2="42667" y2="15090"/>
                        <a14:foregroundMark x1="82000" y1="18670" x2="82000" y2="18670"/>
                        <a14:foregroundMark x1="53333" y1="3581" x2="53333" y2="3581"/>
                        <a14:foregroundMark x1="50000" y1="10997" x2="50000" y2="10997"/>
                        <a14:foregroundMark x1="45333" y1="10486" x2="45333" y2="10486"/>
                        <a14:foregroundMark x1="56000" y1="9719" x2="56000" y2="9719"/>
                        <a14:foregroundMark x1="48000" y1="22506" x2="48000" y2="22506"/>
                        <a14:foregroundMark x1="58667" y1="97442" x2="58667" y2="97442"/>
                        <a14:foregroundMark x1="50000" y1="45013" x2="50000" y2="45013"/>
                        <a14:foregroundMark x1="48667" y1="26854" x2="48667" y2="26854"/>
                        <a14:foregroundMark x1="48667" y1="24552" x2="48667" y2="24552"/>
                        <a14:foregroundMark x1="48667" y1="20460" x2="48667" y2="20460"/>
                        <a14:foregroundMark x1="49333" y1="28389" x2="49333" y2="28389"/>
                        <a14:backgroundMark x1="34000" y1="36829" x2="34000" y2="36829"/>
                        <a14:backgroundMark x1="26000" y1="39898" x2="23333" y2="58568"/>
                        <a14:backgroundMark x1="75333" y1="36317" x2="86000" y2="68798"/>
                      </a14:backgroundRemoval>
                    </a14:imgEffect>
                  </a14:imgLayer>
                </a14:imgProps>
              </a:ext>
            </a:extLst>
          </a:blip>
          <a:stretch>
            <a:fillRect/>
          </a:stretch>
        </p:blipFill>
        <p:spPr>
          <a:xfrm>
            <a:off x="10269458" y="965966"/>
            <a:ext cx="914479" cy="2383743"/>
          </a:xfrm>
          <a:prstGeom prst="rect">
            <a:avLst/>
          </a:prstGeom>
        </p:spPr>
      </p:pic>
      <p:cxnSp>
        <p:nvCxnSpPr>
          <p:cNvPr id="2502" name="Straight Connector 2501"/>
          <p:cNvCxnSpPr/>
          <p:nvPr/>
        </p:nvCxnSpPr>
        <p:spPr>
          <a:xfrm>
            <a:off x="10721617" y="1440891"/>
            <a:ext cx="0" cy="104440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3" name="图片 3">
            <a:extLst>
              <a:ext uri="{FF2B5EF4-FFF2-40B4-BE49-F238E27FC236}">
                <a16:creationId xmlns:a16="http://schemas.microsoft.com/office/drawing/2014/main" id="{77042880-A5D6-4CD4-A3C8-41729C476AF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custDataLst>
      <p:tags r:id="rId1"/>
    </p:custDataLst>
    <p:extLst>
      <p:ext uri="{BB962C8B-B14F-4D97-AF65-F5344CB8AC3E}">
        <p14:creationId xmlns:p14="http://schemas.microsoft.com/office/powerpoint/2010/main" val="822712331"/>
      </p:ext>
    </p:extLst>
  </p:cSld>
  <p:clrMapOvr>
    <a:masterClrMapping/>
  </p:clrMapOvr>
  <p:transition spd="med" advTm="73918"/>
  <p:timing>
    <p:tnLst>
      <p:par>
        <p:cTn id="1" dur="indefinite" restart="never" nodeType="tmRoot">
          <p:childTnLst>
            <p:par>
              <p:cTn id="2"/>
            </p:par>
            <p:par>
              <p:cTn id="3"/>
            </p:par>
          </p:childTnLst>
        </p:cTn>
      </p:par>
    </p:tnLst>
  </p:timing>
  <p:extLst>
    <p:ext uri="{E180D4A7-C9FB-4DFB-919C-405C955672EB}">
      <p14:showEvtLst xmlns:p14="http://schemas.microsoft.com/office/powerpoint/2010/main">
        <p14:playEvt time="41777" objId="6"/>
        <p14:stopEvt time="48175" objId="6"/>
        <p14:playEvt time="49091" objId="5"/>
        <p14:stopEvt time="56634" objId="5"/>
        <p14:playEvt time="72720" objId="6"/>
        <p14:playEvt time="72720" objId="5"/>
        <p14:stopEvt time="73918" objId="6"/>
        <p14:stopEvt time="73918"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îślíḋè">
            <a:extLst>
              <a:ext uri="{FF2B5EF4-FFF2-40B4-BE49-F238E27FC236}">
                <a16:creationId xmlns:a16="http://schemas.microsoft.com/office/drawing/2014/main" id="{F20DFA35-A9B6-49FB-BF4D-15D60E42DC63}"/>
              </a:ext>
            </a:extLst>
          </p:cNvPr>
          <p:cNvSpPr txBox="1"/>
          <p:nvPr/>
        </p:nvSpPr>
        <p:spPr bwMode="auto">
          <a:xfrm>
            <a:off x="1419070" y="1973942"/>
            <a:ext cx="6704072" cy="455917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2880" tIns="91440" rIns="182880" bIns="91440" anchor="ctr">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1827530" rtl="0" eaLnBrk="1" fontAlgn="auto" latinLnBrk="0" hangingPunct="1">
              <a:lnSpc>
                <a:spcPct val="150000"/>
              </a:lnSpc>
              <a:spcBef>
                <a:spcPts val="0"/>
              </a:spcBef>
              <a:spcAft>
                <a:spcPts val="0"/>
              </a:spcAft>
              <a:buClrTx/>
              <a:buSzTx/>
              <a:buFontTx/>
              <a:buNone/>
              <a:tabLst/>
              <a:defRPr/>
            </a:pPr>
            <a:r>
              <a:rPr kumimoji="0" lang="fi-FI" altLang="zh-CN" sz="3200" b="1" i="0" u="none" strike="noStrike" kern="1200" cap="none" spc="0" normalizeH="0" baseline="0" noProof="0">
                <a:ln>
                  <a:noFill/>
                </a:ln>
                <a:solidFill>
                  <a:srgbClr val="5189F0"/>
                </a:solidFill>
                <a:effectLst/>
                <a:uLnTx/>
                <a:uFillTx/>
                <a:latin typeface="Calibri"/>
                <a:ea typeface="方正兰亭黑简体" panose="02000000000000000000" pitchFamily="2" charset="-122"/>
                <a:cs typeface="Arial" panose="020B0604020202090204" pitchFamily="34" charset="0"/>
                <a:sym typeface="Arial" panose="020B0604020202090204" pitchFamily="34" charset="0"/>
              </a:rPr>
              <a:t>01</a:t>
            </a:r>
            <a:r>
              <a:rPr kumimoji="0" lang="fi-FI" altLang="zh-CN" sz="3200" b="1" i="0" u="none" strike="noStrike" kern="1200" cap="none" spc="0" normalizeH="0" baseline="0" noProof="0">
                <a:ln>
                  <a:noFill/>
                </a:ln>
                <a:solidFill>
                  <a:srgbClr val="333333"/>
                </a:solidFill>
                <a:effectLst/>
                <a:uLnTx/>
                <a:uFillTx/>
                <a:latin typeface="Calibri"/>
                <a:ea typeface="方正兰亭黑简体" panose="02000000000000000000" pitchFamily="2" charset="-122"/>
                <a:cs typeface="Arial" panose="020B0604020202090204" pitchFamily="34" charset="0"/>
                <a:sym typeface="Arial" panose="020B0604020202090204" pitchFamily="34" charset="0"/>
              </a:rPr>
              <a:t>   </a:t>
            </a:r>
            <a:r>
              <a:rPr lang="en-US" altLang="zh-CN" sz="3200" b="1">
                <a:solidFill>
                  <a:srgbClr val="FF0066"/>
                </a:solidFill>
                <a:latin typeface="Calibri"/>
                <a:ea typeface="方正兰亭黑简体" panose="02000000000000000000" pitchFamily="2" charset="-122"/>
                <a:cs typeface="Arial" panose="020B0604020202090204" pitchFamily="34" charset="0"/>
                <a:sym typeface="Arial" panose="020B0604020202090204" pitchFamily="34" charset="0"/>
              </a:rPr>
              <a:t>Overview</a:t>
            </a:r>
            <a:r>
              <a:rPr lang="en-US" altLang="zh-CN" sz="3200" b="1">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 </a:t>
            </a:r>
            <a:endParaRPr kumimoji="0" lang="fi-FI" altLang="zh-CN" sz="3200" b="1" i="0" u="none" strike="noStrike" kern="1200" cap="none" spc="0" normalizeH="0" baseline="0" noProof="0">
              <a:ln>
                <a:noFill/>
              </a:ln>
              <a:solidFill>
                <a:srgbClr val="FFC000"/>
              </a:solidFill>
              <a:effectLst/>
              <a:uLnTx/>
              <a:uFillTx/>
              <a:latin typeface="Calibri"/>
              <a:ea typeface="方正兰亭黑简体" panose="02000000000000000000" pitchFamily="2" charset="-122"/>
              <a:cs typeface="Arial" panose="020B0604020202090204" pitchFamily="34" charset="0"/>
              <a:sym typeface="Arial" panose="020B0604020202090204" pitchFamily="34" charset="0"/>
            </a:endParaRPr>
          </a:p>
          <a:p>
            <a:pPr marR="0" lvl="0" algn="l" defTabSz="1827530" rtl="0" eaLnBrk="1" fontAlgn="auto" latinLnBrk="0" hangingPunct="1">
              <a:lnSpc>
                <a:spcPct val="150000"/>
              </a:lnSpc>
              <a:spcBef>
                <a:spcPts val="0"/>
              </a:spcBef>
              <a:spcAft>
                <a:spcPts val="0"/>
              </a:spcAft>
              <a:buClrTx/>
              <a:buSzTx/>
              <a:tabLst/>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02</a:t>
            </a:r>
            <a:r>
              <a:rPr kumimoji="0" lang="en-US" altLang="fi-FI" sz="3200" i="0" u="none" strike="noStrike" kern="1200" cap="none" spc="0" normalizeH="0" baseline="0" noProof="0">
                <a:ln>
                  <a:noFill/>
                </a:ln>
                <a:solidFill>
                  <a:srgbClr val="FFC000"/>
                </a:solidFill>
                <a:effectLst/>
                <a:uLnTx/>
                <a:uFillTx/>
                <a:latin typeface="Calibri"/>
                <a:ea typeface="方正兰亭黑简体" panose="02000000000000000000" pitchFamily="2" charset="-122"/>
                <a:cs typeface="Arial" panose="020B0604020202090204" pitchFamily="34" charset="0"/>
                <a:sym typeface="Arial" panose="020B0604020202090204" pitchFamily="34" charset="0"/>
              </a:rPr>
              <a:t>   Network Product</a:t>
            </a:r>
          </a:p>
          <a:p>
            <a:pPr marR="0" lvl="0" algn="l" defTabSz="1827530" rtl="0" eaLnBrk="1" fontAlgn="auto" latinLnBrk="0" hangingPunct="1">
              <a:lnSpc>
                <a:spcPct val="150000"/>
              </a:lnSpc>
              <a:spcBef>
                <a:spcPts val="0"/>
              </a:spcBef>
              <a:spcAft>
                <a:spcPts val="0"/>
              </a:spcAft>
              <a:buClrTx/>
              <a:buSzTx/>
              <a:tabLst/>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03</a:t>
            </a:r>
            <a:r>
              <a:rPr lang="en-US" altLang="fi-FI"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   Analog Product</a:t>
            </a:r>
          </a:p>
          <a:p>
            <a:pPr>
              <a:lnSpc>
                <a:spcPct val="150000"/>
              </a:lnSpc>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04   </a:t>
            </a:r>
            <a:r>
              <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Product</a:t>
            </a:r>
            <a:r>
              <a:rPr lang="en-US" altLang="zh-CN" sz="3200">
                <a:solidFill>
                  <a:schemeClr val="bg1"/>
                </a:solidFill>
                <a:latin typeface="Calibri" panose="020F0502020204030204" pitchFamily="34" charset="0"/>
                <a:ea typeface="方正兰亭黑简体" panose="02000000000000000000" pitchFamily="2" charset="-122"/>
                <a:cs typeface="Calibri" panose="020F0502020204030204" pitchFamily="34" charset="0"/>
                <a:sym typeface="Arial" panose="020B0604020202090204" pitchFamily="34" charset="0"/>
              </a:rPr>
              <a:t> </a:t>
            </a:r>
            <a:r>
              <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Showcase</a:t>
            </a:r>
          </a:p>
          <a:p>
            <a:pPr>
              <a:lnSpc>
                <a:spcPct val="150000"/>
              </a:lnSpc>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05   </a:t>
            </a:r>
            <a:r>
              <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Function Demo</a:t>
            </a:r>
          </a:p>
          <a:p>
            <a:pPr>
              <a:lnSpc>
                <a:spcPct val="150000"/>
              </a:lnSpc>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06   </a:t>
            </a:r>
            <a:r>
              <a:rPr lang="en-US" altLang="fi-FI"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FAQ</a:t>
            </a:r>
            <a:endPar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endParaRPr>
          </a:p>
          <a:p>
            <a:pPr marL="514350" marR="0" lvl="0" indent="-514350" algn="l" defTabSz="1827530" rtl="0" eaLnBrk="1" fontAlgn="auto" latinLnBrk="0" hangingPunct="1">
              <a:lnSpc>
                <a:spcPct val="200000"/>
              </a:lnSpc>
              <a:spcBef>
                <a:spcPts val="0"/>
              </a:spcBef>
              <a:spcAft>
                <a:spcPts val="0"/>
              </a:spcAft>
              <a:buClrTx/>
              <a:buSzTx/>
              <a:buFontTx/>
              <a:buAutoNum type="arabicPlain" startAt="3"/>
              <a:tabLst/>
              <a:defRPr/>
            </a:pPr>
            <a:endParaRPr lang="en-US" altLang="fi-FI"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endParaRPr>
          </a:p>
        </p:txBody>
      </p:sp>
      <p:sp>
        <p:nvSpPr>
          <p:cNvPr id="3" name="文本占位符 2">
            <a:extLst>
              <a:ext uri="{FF2B5EF4-FFF2-40B4-BE49-F238E27FC236}">
                <a16:creationId xmlns:a16="http://schemas.microsoft.com/office/drawing/2014/main" id="{C807277C-7652-47F5-BD5A-D94E25C104CC}"/>
              </a:ext>
            </a:extLst>
          </p:cNvPr>
          <p:cNvSpPr txBox="1"/>
          <p:nvPr/>
        </p:nvSpPr>
        <p:spPr>
          <a:xfrm flipH="1">
            <a:off x="1326521" y="743163"/>
            <a:ext cx="3591522" cy="1230779"/>
          </a:xfrm>
          <a:prstGeom prst="rect">
            <a:avLst/>
          </a:prstGeom>
        </p:spPr>
        <p:txBody>
          <a:bodyPr vert="horz" lIns="182880" tIns="91440" rIns="182880" bIns="91440" rtlCol="0">
            <a:noAutofit/>
          </a:bodyPr>
          <a:lstStyle>
            <a:lvl1pPr marL="0" indent="0" algn="l" defTabSz="914400" rtl="0" eaLnBrk="1" latinLnBrk="0" hangingPunct="1">
              <a:lnSpc>
                <a:spcPct val="90000"/>
              </a:lnSpc>
              <a:spcBef>
                <a:spcPts val="1000"/>
              </a:spcBef>
              <a:buFont typeface="Arial" panose="020B0604020202090204" pitchFamily="34" charset="0"/>
              <a:buNone/>
              <a:defRPr sz="4000" b="1" i="1" kern="1200">
                <a:solidFill>
                  <a:schemeClr val="bg1"/>
                </a:solidFill>
                <a:effectLst>
                  <a:outerShdw blurRad="38100" dist="38100" dir="2700000" algn="tl">
                    <a:srgbClr val="000000">
                      <a:alpha val="43137"/>
                    </a:srgbClr>
                  </a:outerShdw>
                </a:effectLst>
                <a:latin typeface="Arial" panose="020B0604020202090204" pitchFamily="34" charset="0"/>
                <a:ea typeface="+mn-ea"/>
                <a:cs typeface="Arial" panose="020B0604020202090204" pitchFamily="34" charset="0"/>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defTabSz="1828800">
              <a:spcBef>
                <a:spcPts val="2000"/>
              </a:spcBef>
            </a:pPr>
            <a:r>
              <a:rPr lang="en-US" altLang="zh-CN" sz="6000" b="0" i="0">
                <a:solidFill>
                  <a:srgbClr val="5189F0"/>
                </a:solidFill>
                <a:effectLst/>
                <a:latin typeface="Calibri" panose="020F0502020204030204" pitchFamily="34" charset="0"/>
                <a:ea typeface="等线" panose="02010600030101010101" pitchFamily="2" charset="-122"/>
                <a:cs typeface="Calibri" panose="020F0502020204030204" pitchFamily="34" charset="0"/>
              </a:rPr>
              <a:t>Contents</a:t>
            </a:r>
            <a:endParaRPr lang="zh-CN" altLang="en-US" sz="6000" b="0" i="0">
              <a:solidFill>
                <a:srgbClr val="5189F0"/>
              </a:solidFill>
              <a:effectLst/>
              <a:latin typeface="Calibri" panose="020F0502020204030204" pitchFamily="34" charset="0"/>
              <a:ea typeface="等线" panose="02010600030101010101" pitchFamily="2" charset="-122"/>
              <a:cs typeface="Calibri" panose="020F0502020204030204" pitchFamily="34" charset="0"/>
            </a:endParaRPr>
          </a:p>
        </p:txBody>
      </p:sp>
      <p:pic>
        <p:nvPicPr>
          <p:cNvPr id="4" name="图片 3">
            <a:extLst>
              <a:ext uri="{FF2B5EF4-FFF2-40B4-BE49-F238E27FC236}">
                <a16:creationId xmlns:a16="http://schemas.microsoft.com/office/drawing/2014/main" id="{77042880-A5D6-4CD4-A3C8-41729C476A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extLst>
      <p:ext uri="{BB962C8B-B14F-4D97-AF65-F5344CB8AC3E}">
        <p14:creationId xmlns:p14="http://schemas.microsoft.com/office/powerpoint/2010/main" val="3887075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710213" y="5311269"/>
            <a:ext cx="4297045" cy="1293181"/>
            <a:chOff x="10173" y="8007"/>
            <a:chExt cx="6767" cy="3468"/>
          </a:xfrm>
        </p:grpSpPr>
        <p:sp>
          <p:nvSpPr>
            <p:cNvPr id="42" name="矩形 41"/>
            <p:cNvSpPr/>
            <p:nvPr/>
          </p:nvSpPr>
          <p:spPr>
            <a:xfrm>
              <a:off x="10208" y="8011"/>
              <a:ext cx="6732" cy="3464"/>
            </a:xfrm>
            <a:prstGeom prst="rect">
              <a:avLst/>
            </a:prstGeom>
            <a:gradFill>
              <a:gsLst>
                <a:gs pos="0">
                  <a:srgbClr val="0070C0">
                    <a:alpha val="15000"/>
                  </a:srgbClr>
                </a:gs>
                <a:gs pos="95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2400" kern="0">
                <a:solidFill>
                  <a:schemeClr val="tx1"/>
                </a:solidFill>
                <a:latin typeface="Helvetica Neue"/>
                <a:sym typeface="Helvetica Neue" panose="02000503000000020004"/>
              </a:endParaRPr>
            </a:p>
          </p:txBody>
        </p:sp>
        <p:sp>
          <p:nvSpPr>
            <p:cNvPr id="43" name="矩形 42"/>
            <p:cNvSpPr/>
            <p:nvPr/>
          </p:nvSpPr>
          <p:spPr>
            <a:xfrm>
              <a:off x="10173" y="8007"/>
              <a:ext cx="34" cy="3466"/>
            </a:xfrm>
            <a:prstGeom prst="rect">
              <a:avLst/>
            </a:prstGeom>
            <a:gradFill>
              <a:gsLst>
                <a:gs pos="0">
                  <a:schemeClr val="accent1"/>
                </a:gs>
                <a:gs pos="95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2400" kern="0">
                <a:solidFill>
                  <a:schemeClr val="tx1"/>
                </a:solidFill>
                <a:latin typeface="Helvetica Neue"/>
                <a:sym typeface="Helvetica Neue" panose="02000503000000020004"/>
              </a:endParaRPr>
            </a:p>
          </p:txBody>
        </p:sp>
      </p:grpSp>
      <p:grpSp>
        <p:nvGrpSpPr>
          <p:cNvPr id="33" name="组合 32"/>
          <p:cNvGrpSpPr/>
          <p:nvPr/>
        </p:nvGrpSpPr>
        <p:grpSpPr>
          <a:xfrm>
            <a:off x="5467098" y="1525718"/>
            <a:ext cx="4297045" cy="1154775"/>
            <a:chOff x="10173" y="8007"/>
            <a:chExt cx="6767" cy="3468"/>
          </a:xfrm>
        </p:grpSpPr>
        <p:sp>
          <p:nvSpPr>
            <p:cNvPr id="34" name="矩形 33"/>
            <p:cNvSpPr/>
            <p:nvPr/>
          </p:nvSpPr>
          <p:spPr>
            <a:xfrm>
              <a:off x="10208" y="8011"/>
              <a:ext cx="6732" cy="3464"/>
            </a:xfrm>
            <a:prstGeom prst="rect">
              <a:avLst/>
            </a:prstGeom>
            <a:gradFill>
              <a:gsLst>
                <a:gs pos="0">
                  <a:srgbClr val="0070C0">
                    <a:alpha val="15000"/>
                  </a:srgbClr>
                </a:gs>
                <a:gs pos="95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2400" kern="0">
                <a:solidFill>
                  <a:schemeClr val="tx1"/>
                </a:solidFill>
                <a:latin typeface="Helvetica Neue"/>
                <a:sym typeface="Helvetica Neue" panose="02000503000000020004"/>
              </a:endParaRPr>
            </a:p>
          </p:txBody>
        </p:sp>
        <p:sp>
          <p:nvSpPr>
            <p:cNvPr id="35" name="矩形 34"/>
            <p:cNvSpPr/>
            <p:nvPr/>
          </p:nvSpPr>
          <p:spPr>
            <a:xfrm>
              <a:off x="10173" y="8007"/>
              <a:ext cx="34" cy="3466"/>
            </a:xfrm>
            <a:prstGeom prst="rect">
              <a:avLst/>
            </a:prstGeom>
            <a:gradFill>
              <a:gsLst>
                <a:gs pos="0">
                  <a:schemeClr val="accent1"/>
                </a:gs>
                <a:gs pos="95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2400" kern="0">
                <a:solidFill>
                  <a:schemeClr val="tx1"/>
                </a:solidFill>
                <a:latin typeface="Helvetica Neue"/>
                <a:sym typeface="Helvetica Neue" panose="02000503000000020004"/>
              </a:endParaRPr>
            </a:p>
          </p:txBody>
        </p:sp>
      </p:grpSp>
      <p:sp>
        <p:nvSpPr>
          <p:cNvPr id="48" name="标题 3"/>
          <p:cNvSpPr txBox="1">
            <a:spLocks/>
          </p:cNvSpPr>
          <p:nvPr/>
        </p:nvSpPr>
        <p:spPr>
          <a:xfrm>
            <a:off x="558190" y="517941"/>
            <a:ext cx="6679073" cy="543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l">
              <a:defRPr sz="7200" b="1" kern="1200">
                <a:solidFill>
                  <a:srgbClr val="003FCC"/>
                </a:solidFill>
                <a:latin typeface="Calibri" panose="020F0502020204030204" pitchFamily="34" charset="0"/>
                <a:ea typeface="微软雅黑"/>
                <a:cs typeface="Calibri" panose="020F0502020204030204" pitchFamily="34" charset="0"/>
              </a:defRPr>
            </a:lvl1pPr>
          </a:lstStyle>
          <a:p>
            <a:r>
              <a:rPr lang="en-US" altLang="zh-CN" sz="3200">
                <a:solidFill>
                  <a:srgbClr val="5189F0"/>
                </a:solidFill>
                <a:ea typeface="等线" panose="02010600030101010101" pitchFamily="2" charset="-122"/>
                <a:sym typeface="+mn-lt"/>
              </a:rPr>
              <a:t>Typical Application Scenarios - </a:t>
            </a:r>
            <a:r>
              <a:rPr lang="en-US" altLang="zh-CN" sz="2800">
                <a:solidFill>
                  <a:srgbClr val="FFC000"/>
                </a:solidFill>
                <a:ea typeface="等线" panose="02010600030101010101" pitchFamily="2" charset="-122"/>
                <a:sym typeface="+mn-lt"/>
              </a:rPr>
              <a:t>Building</a:t>
            </a:r>
            <a:endParaRPr lang="en-US" altLang="en-US" sz="2800">
              <a:solidFill>
                <a:srgbClr val="FFC000"/>
              </a:solidFill>
              <a:ea typeface="等线" panose="02010600030101010101" pitchFamily="2" charset="-122"/>
              <a:sym typeface="+mn-lt"/>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3949" y="2032455"/>
            <a:ext cx="8424976" cy="5956262"/>
          </a:xfrm>
          <a:prstGeom prst="rect">
            <a:avLst/>
          </a:prstGeom>
        </p:spPr>
      </p:pic>
      <p:grpSp>
        <p:nvGrpSpPr>
          <p:cNvPr id="15" name="组合 14"/>
          <p:cNvGrpSpPr/>
          <p:nvPr/>
        </p:nvGrpSpPr>
        <p:grpSpPr>
          <a:xfrm>
            <a:off x="674029" y="1534202"/>
            <a:ext cx="4297045" cy="1163241"/>
            <a:chOff x="10173" y="8007"/>
            <a:chExt cx="6767" cy="3468"/>
          </a:xfrm>
        </p:grpSpPr>
        <p:sp>
          <p:nvSpPr>
            <p:cNvPr id="16" name="矩形 15"/>
            <p:cNvSpPr/>
            <p:nvPr/>
          </p:nvSpPr>
          <p:spPr>
            <a:xfrm>
              <a:off x="10208" y="8011"/>
              <a:ext cx="6732" cy="3464"/>
            </a:xfrm>
            <a:prstGeom prst="rect">
              <a:avLst/>
            </a:prstGeom>
            <a:gradFill>
              <a:gsLst>
                <a:gs pos="0">
                  <a:srgbClr val="0070C0">
                    <a:alpha val="15000"/>
                  </a:srgbClr>
                </a:gs>
                <a:gs pos="95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2400" kern="0">
                <a:solidFill>
                  <a:schemeClr val="tx1"/>
                </a:solidFill>
                <a:latin typeface="Helvetica Neue"/>
                <a:sym typeface="Helvetica Neue" panose="02000503000000020004"/>
              </a:endParaRPr>
            </a:p>
          </p:txBody>
        </p:sp>
        <p:sp>
          <p:nvSpPr>
            <p:cNvPr id="17" name="矩形 16"/>
            <p:cNvSpPr/>
            <p:nvPr/>
          </p:nvSpPr>
          <p:spPr>
            <a:xfrm>
              <a:off x="10173" y="8007"/>
              <a:ext cx="34" cy="3466"/>
            </a:xfrm>
            <a:prstGeom prst="rect">
              <a:avLst/>
            </a:prstGeom>
            <a:gradFill>
              <a:gsLst>
                <a:gs pos="0">
                  <a:schemeClr val="accent1"/>
                </a:gs>
                <a:gs pos="95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2400" kern="0">
                <a:solidFill>
                  <a:schemeClr val="tx1"/>
                </a:solidFill>
                <a:latin typeface="Helvetica Neue"/>
                <a:sym typeface="Helvetica Neue" panose="02000503000000020004"/>
              </a:endParaRPr>
            </a:p>
          </p:txBody>
        </p:sp>
      </p:grpSp>
      <p:sp>
        <p:nvSpPr>
          <p:cNvPr id="21" name="Rectangle 5"/>
          <p:cNvSpPr/>
          <p:nvPr/>
        </p:nvSpPr>
        <p:spPr>
          <a:xfrm>
            <a:off x="814104" y="1600296"/>
            <a:ext cx="3798227" cy="1107996"/>
          </a:xfrm>
          <a:prstGeom prst="rect">
            <a:avLst/>
          </a:prstGeom>
        </p:spPr>
        <p:txBody>
          <a:bodyPr wrap="square">
            <a:spAutoFit/>
          </a:bodyPr>
          <a:lstStyle/>
          <a:p>
            <a:pPr defTabSz="1219200" hangingPunct="0">
              <a:defRPr/>
            </a:pPr>
            <a:r>
              <a:rPr lang="en-US" b="1" kern="0" spc="53">
                <a:solidFill>
                  <a:srgbClr val="FFC000"/>
                </a:solidFill>
                <a:latin typeface="Calibri" panose="020F0502020204030204" pitchFamily="34" charset="0"/>
                <a:cs typeface="Calibri" panose="020F0502020204030204" pitchFamily="34" charset="0"/>
                <a:sym typeface="+mn-lt"/>
              </a:rPr>
              <a:t>1. B</a:t>
            </a:r>
            <a:r>
              <a:rPr lang="en-US" altLang="zh-CN" b="1" kern="0" spc="53">
                <a:solidFill>
                  <a:srgbClr val="FFC000"/>
                </a:solidFill>
                <a:latin typeface="Calibri" panose="020F0502020204030204" pitchFamily="34" charset="0"/>
                <a:cs typeface="Calibri" panose="020F0502020204030204" pitchFamily="34" charset="0"/>
                <a:sym typeface="+mn-lt"/>
              </a:rPr>
              <a:t>uilding park</a:t>
            </a:r>
            <a:endParaRPr lang="en-US" b="1" kern="0" spc="53">
              <a:solidFill>
                <a:srgbClr val="FFC000"/>
              </a:solidFill>
              <a:latin typeface="Calibri" panose="020F0502020204030204" pitchFamily="34" charset="0"/>
              <a:cs typeface="Calibri" panose="020F0502020204030204" pitchFamily="34" charset="0"/>
              <a:sym typeface="+mn-lt"/>
            </a:endParaRPr>
          </a:p>
          <a:p>
            <a:pPr marL="285750" indent="-285750" defTabSz="1219200" hangingPunct="0">
              <a:buFont typeface="Arial" panose="020B0604020202020204" pitchFamily="34" charset="0"/>
              <a:buChar char="•"/>
              <a:defRPr/>
            </a:pPr>
            <a:r>
              <a:rPr lang="en-US" sz="1600" kern="0" spc="53">
                <a:solidFill>
                  <a:schemeClr val="bg1"/>
                </a:solidFill>
                <a:latin typeface="Calibri" panose="020F0502020204030204" pitchFamily="34" charset="0"/>
                <a:cs typeface="Calibri" panose="020F0502020204030204" pitchFamily="34" charset="0"/>
                <a:sym typeface="+mn-lt"/>
              </a:rPr>
              <a:t>Play background music</a:t>
            </a:r>
          </a:p>
          <a:p>
            <a:pPr marL="285750" indent="-285750" defTabSz="1219200" hangingPunct="0">
              <a:buFont typeface="Arial" panose="020B0604020202020204" pitchFamily="34" charset="0"/>
              <a:buChar char="•"/>
              <a:defRPr/>
            </a:pPr>
            <a:r>
              <a:rPr lang="en-US" sz="1600" kern="0" spc="53">
                <a:solidFill>
                  <a:schemeClr val="bg1"/>
                </a:solidFill>
                <a:latin typeface="Calibri" panose="020F0502020204030204" pitchFamily="34" charset="0"/>
                <a:cs typeface="Calibri" panose="020F0502020204030204" pitchFamily="34" charset="0"/>
                <a:sym typeface="Helvetica Neue" panose="02000503000000020004"/>
              </a:rPr>
              <a:t>Emergency mustering (Fire alarm, evacuation, etc.)</a:t>
            </a:r>
            <a:endParaRPr lang="en-US" sz="1600" kern="0" spc="53">
              <a:solidFill>
                <a:schemeClr val="bg1"/>
              </a:solidFill>
              <a:latin typeface="Calibri" panose="020F0502020204030204" pitchFamily="34" charset="0"/>
              <a:cs typeface="Calibri" panose="020F0502020204030204" pitchFamily="34" charset="0"/>
              <a:sym typeface="+mn-lt"/>
            </a:endParaRPr>
          </a:p>
        </p:txBody>
      </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9345" y="1709677"/>
            <a:ext cx="892565" cy="916000"/>
          </a:xfrm>
          <a:prstGeom prst="rect">
            <a:avLst/>
          </a:prstGeom>
        </p:spPr>
      </p:pic>
      <p:pic>
        <p:nvPicPr>
          <p:cNvPr id="23" name="图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7727" y="1422500"/>
            <a:ext cx="841197" cy="618364"/>
          </a:xfrm>
          <a:prstGeom prst="rect">
            <a:avLst/>
          </a:prstGeom>
        </p:spPr>
      </p:pic>
      <p:grpSp>
        <p:nvGrpSpPr>
          <p:cNvPr id="24" name="组合 23"/>
          <p:cNvGrpSpPr/>
          <p:nvPr/>
        </p:nvGrpSpPr>
        <p:grpSpPr>
          <a:xfrm>
            <a:off x="3731790" y="3311215"/>
            <a:ext cx="4297045" cy="1127546"/>
            <a:chOff x="10173" y="8007"/>
            <a:chExt cx="6767" cy="3468"/>
          </a:xfrm>
        </p:grpSpPr>
        <p:sp>
          <p:nvSpPr>
            <p:cNvPr id="25" name="矩形 24"/>
            <p:cNvSpPr/>
            <p:nvPr/>
          </p:nvSpPr>
          <p:spPr>
            <a:xfrm>
              <a:off x="10208" y="8011"/>
              <a:ext cx="6732" cy="3464"/>
            </a:xfrm>
            <a:prstGeom prst="rect">
              <a:avLst/>
            </a:prstGeom>
            <a:gradFill>
              <a:gsLst>
                <a:gs pos="0">
                  <a:srgbClr val="0070C0">
                    <a:alpha val="15000"/>
                  </a:srgbClr>
                </a:gs>
                <a:gs pos="95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2400" kern="0">
                <a:solidFill>
                  <a:schemeClr val="tx1"/>
                </a:solidFill>
                <a:latin typeface="Helvetica Neue"/>
                <a:sym typeface="Helvetica Neue" panose="02000503000000020004"/>
              </a:endParaRPr>
            </a:p>
          </p:txBody>
        </p:sp>
        <p:sp>
          <p:nvSpPr>
            <p:cNvPr id="26" name="矩形 25"/>
            <p:cNvSpPr/>
            <p:nvPr/>
          </p:nvSpPr>
          <p:spPr>
            <a:xfrm>
              <a:off x="10173" y="8007"/>
              <a:ext cx="34" cy="3466"/>
            </a:xfrm>
            <a:prstGeom prst="rect">
              <a:avLst/>
            </a:prstGeom>
            <a:gradFill>
              <a:gsLst>
                <a:gs pos="0">
                  <a:schemeClr val="accent1"/>
                </a:gs>
                <a:gs pos="95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2400" kern="0">
                <a:solidFill>
                  <a:schemeClr val="tx1"/>
                </a:solidFill>
                <a:latin typeface="Helvetica Neue"/>
                <a:sym typeface="Helvetica Neue" panose="02000503000000020004"/>
              </a:endParaRPr>
            </a:p>
          </p:txBody>
        </p:sp>
      </p:grpSp>
      <p:sp>
        <p:nvSpPr>
          <p:cNvPr id="27" name="Rectangle 5"/>
          <p:cNvSpPr/>
          <p:nvPr/>
        </p:nvSpPr>
        <p:spPr>
          <a:xfrm>
            <a:off x="5731061" y="1655648"/>
            <a:ext cx="4220403" cy="861774"/>
          </a:xfrm>
          <a:prstGeom prst="rect">
            <a:avLst/>
          </a:prstGeom>
        </p:spPr>
        <p:txBody>
          <a:bodyPr wrap="square">
            <a:spAutoFit/>
          </a:bodyPr>
          <a:lstStyle/>
          <a:p>
            <a:pPr algn="l">
              <a:defRPr/>
            </a:pPr>
            <a:r>
              <a:rPr lang="en-US" b="1" kern="0" spc="53">
                <a:solidFill>
                  <a:srgbClr val="FFC000"/>
                </a:solidFill>
                <a:latin typeface="Calibri" panose="020F0502020204030204" pitchFamily="34" charset="0"/>
                <a:cs typeface="Calibri" panose="020F0502020204030204" pitchFamily="34" charset="0"/>
                <a:sym typeface="+mn-lt"/>
              </a:rPr>
              <a:t>2. Perimeter areas</a:t>
            </a:r>
          </a:p>
          <a:p>
            <a:pPr marL="285750" indent="-285750" defTabSz="1219200" hangingPunct="0">
              <a:buFont typeface="Arial" panose="020B0604020202020204" pitchFamily="34" charset="0"/>
              <a:buChar char="•"/>
              <a:defRPr/>
            </a:pPr>
            <a:r>
              <a:rPr lang="en-US" sz="1600" kern="0" spc="53">
                <a:solidFill>
                  <a:schemeClr val="bg1"/>
                </a:solidFill>
                <a:latin typeface="Calibri" panose="020F0502020204030204" pitchFamily="34" charset="0"/>
                <a:cs typeface="Calibri" panose="020F0502020204030204" pitchFamily="34" charset="0"/>
                <a:sym typeface="+mn-lt"/>
              </a:rPr>
              <a:t>Security system (work with CCTV to improve the protection level)</a:t>
            </a:r>
          </a:p>
        </p:txBody>
      </p:sp>
      <p:pic>
        <p:nvPicPr>
          <p:cNvPr id="28" name="图片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865435" y="4564914"/>
            <a:ext cx="856536" cy="942978"/>
          </a:xfrm>
          <a:prstGeom prst="rect">
            <a:avLst/>
          </a:prstGeom>
        </p:spPr>
      </p:pic>
      <p:pic>
        <p:nvPicPr>
          <p:cNvPr id="29" name="图片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4814168" y="5542015"/>
            <a:ext cx="1302578" cy="732050"/>
          </a:xfrm>
          <a:prstGeom prst="rect">
            <a:avLst/>
          </a:prstGeom>
        </p:spPr>
      </p:pic>
      <p:sp>
        <p:nvSpPr>
          <p:cNvPr id="36" name="Rectangle 5"/>
          <p:cNvSpPr/>
          <p:nvPr/>
        </p:nvSpPr>
        <p:spPr>
          <a:xfrm>
            <a:off x="3866473" y="3489240"/>
            <a:ext cx="4128428" cy="861774"/>
          </a:xfrm>
          <a:prstGeom prst="rect">
            <a:avLst/>
          </a:prstGeom>
        </p:spPr>
        <p:txBody>
          <a:bodyPr wrap="square">
            <a:spAutoFit/>
          </a:bodyPr>
          <a:lstStyle/>
          <a:p>
            <a:pPr algn="l">
              <a:defRPr/>
            </a:pPr>
            <a:r>
              <a:rPr lang="en-US" b="1" kern="0" spc="53">
                <a:solidFill>
                  <a:srgbClr val="FFC000"/>
                </a:solidFill>
                <a:latin typeface="Calibri" panose="020F0502020204030204" pitchFamily="34" charset="0"/>
                <a:cs typeface="Calibri" panose="020F0502020204030204" pitchFamily="34" charset="0"/>
                <a:sym typeface="+mn-lt"/>
              </a:rPr>
              <a:t>3. Car parks</a:t>
            </a:r>
          </a:p>
          <a:p>
            <a:pPr marL="285750" indent="-285750" defTabSz="1219200" hangingPunct="0">
              <a:buFont typeface="Arial" panose="020B0604020202020204" pitchFamily="34" charset="0"/>
              <a:buChar char="•"/>
              <a:defRPr/>
            </a:pPr>
            <a:r>
              <a:rPr lang="en-US" sz="1600" kern="0" spc="53">
                <a:solidFill>
                  <a:schemeClr val="bg1"/>
                </a:solidFill>
                <a:latin typeface="Calibri" panose="020F0502020204030204" pitchFamily="34" charset="0"/>
                <a:cs typeface="Calibri" panose="020F0502020204030204" pitchFamily="34" charset="0"/>
                <a:sym typeface="+mn-lt"/>
              </a:rPr>
              <a:t>Audio for car park management</a:t>
            </a:r>
          </a:p>
          <a:p>
            <a:pPr marL="285750" indent="-285750" defTabSz="1219200" hangingPunct="0">
              <a:buFont typeface="Arial" panose="020B0604020202020204" pitchFamily="34" charset="0"/>
              <a:buChar char="•"/>
              <a:defRPr/>
            </a:pPr>
            <a:r>
              <a:rPr lang="en-US" sz="1600" kern="0" spc="53">
                <a:solidFill>
                  <a:schemeClr val="bg1"/>
                </a:solidFill>
                <a:latin typeface="Calibri" panose="020F0502020204030204" pitchFamily="34" charset="0"/>
                <a:cs typeface="Calibri" panose="020F0502020204030204" pitchFamily="34" charset="0"/>
                <a:sym typeface="+mn-lt"/>
              </a:rPr>
              <a:t>Two-way Audio with guard/operator</a:t>
            </a:r>
          </a:p>
        </p:txBody>
      </p:sp>
      <p:grpSp>
        <p:nvGrpSpPr>
          <p:cNvPr id="37" name="组合 36"/>
          <p:cNvGrpSpPr/>
          <p:nvPr/>
        </p:nvGrpSpPr>
        <p:grpSpPr>
          <a:xfrm>
            <a:off x="700720" y="4096076"/>
            <a:ext cx="4297045" cy="1171708"/>
            <a:chOff x="10173" y="8007"/>
            <a:chExt cx="6767" cy="3468"/>
          </a:xfrm>
        </p:grpSpPr>
        <p:sp>
          <p:nvSpPr>
            <p:cNvPr id="38" name="矩形 37"/>
            <p:cNvSpPr/>
            <p:nvPr/>
          </p:nvSpPr>
          <p:spPr>
            <a:xfrm>
              <a:off x="10208" y="8011"/>
              <a:ext cx="6732" cy="3464"/>
            </a:xfrm>
            <a:prstGeom prst="rect">
              <a:avLst/>
            </a:prstGeom>
            <a:gradFill>
              <a:gsLst>
                <a:gs pos="0">
                  <a:srgbClr val="0070C0">
                    <a:alpha val="15000"/>
                  </a:srgbClr>
                </a:gs>
                <a:gs pos="95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2400" kern="0">
                <a:solidFill>
                  <a:schemeClr val="tx1"/>
                </a:solidFill>
                <a:latin typeface="Helvetica Neue"/>
                <a:sym typeface="Helvetica Neue" panose="02000503000000020004"/>
              </a:endParaRPr>
            </a:p>
          </p:txBody>
        </p:sp>
        <p:sp>
          <p:nvSpPr>
            <p:cNvPr id="39" name="矩形 38"/>
            <p:cNvSpPr/>
            <p:nvPr/>
          </p:nvSpPr>
          <p:spPr>
            <a:xfrm>
              <a:off x="10173" y="8007"/>
              <a:ext cx="34" cy="3466"/>
            </a:xfrm>
            <a:prstGeom prst="rect">
              <a:avLst/>
            </a:prstGeom>
            <a:gradFill>
              <a:gsLst>
                <a:gs pos="0">
                  <a:schemeClr val="accent1"/>
                </a:gs>
                <a:gs pos="95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2400" kern="0">
                <a:solidFill>
                  <a:schemeClr val="tx1"/>
                </a:solidFill>
                <a:latin typeface="Helvetica Neue"/>
                <a:sym typeface="Helvetica Neue" panose="02000503000000020004"/>
              </a:endParaRPr>
            </a:p>
          </p:txBody>
        </p:sp>
      </p:grpSp>
      <p:sp>
        <p:nvSpPr>
          <p:cNvPr id="40" name="Rectangle 5"/>
          <p:cNvSpPr/>
          <p:nvPr/>
        </p:nvSpPr>
        <p:spPr>
          <a:xfrm>
            <a:off x="857726" y="4245696"/>
            <a:ext cx="4696768" cy="861774"/>
          </a:xfrm>
          <a:prstGeom prst="rect">
            <a:avLst/>
          </a:prstGeom>
        </p:spPr>
        <p:txBody>
          <a:bodyPr wrap="square">
            <a:spAutoFit/>
          </a:bodyPr>
          <a:lstStyle/>
          <a:p>
            <a:pPr defTabSz="1219200" hangingPunct="0">
              <a:defRPr/>
            </a:pPr>
            <a:r>
              <a:rPr lang="en-US" b="1" kern="0" spc="53">
                <a:solidFill>
                  <a:srgbClr val="FFC000"/>
                </a:solidFill>
                <a:latin typeface="Calibri" panose="020F0502020204030204" pitchFamily="34" charset="0"/>
                <a:cs typeface="Calibri" panose="020F0502020204030204" pitchFamily="34" charset="0"/>
                <a:sym typeface="+mn-lt"/>
              </a:rPr>
              <a:t>4. Conference rooms</a:t>
            </a:r>
          </a:p>
          <a:p>
            <a:pPr marL="285750" indent="-285750" defTabSz="1219200" hangingPunct="0">
              <a:buFont typeface="Arial" panose="020B0604020202020204" pitchFamily="34" charset="0"/>
              <a:buChar char="•"/>
              <a:defRPr/>
            </a:pPr>
            <a:r>
              <a:rPr lang="en-US" sz="1600" kern="0" spc="53">
                <a:solidFill>
                  <a:schemeClr val="bg1"/>
                </a:solidFill>
                <a:latin typeface="Calibri" panose="020F0502020204030204" pitchFamily="34" charset="0"/>
                <a:cs typeface="Calibri" panose="020F0502020204030204" pitchFamily="34" charset="0"/>
                <a:sym typeface="+mn-lt"/>
              </a:rPr>
              <a:t>Bluetooth/wired connection to play audio files/sound amplification</a:t>
            </a:r>
          </a:p>
        </p:txBody>
      </p:sp>
      <p:sp>
        <p:nvSpPr>
          <p:cNvPr id="44" name="Rectangle 5"/>
          <p:cNvSpPr/>
          <p:nvPr/>
        </p:nvSpPr>
        <p:spPr>
          <a:xfrm>
            <a:off x="867220" y="5455704"/>
            <a:ext cx="4128428" cy="1107996"/>
          </a:xfrm>
          <a:prstGeom prst="rect">
            <a:avLst/>
          </a:prstGeom>
        </p:spPr>
        <p:txBody>
          <a:bodyPr wrap="square">
            <a:spAutoFit/>
          </a:bodyPr>
          <a:lstStyle/>
          <a:p>
            <a:pPr algn="l">
              <a:defRPr/>
            </a:pPr>
            <a:r>
              <a:rPr lang="en-US" b="1" kern="0" spc="53">
                <a:solidFill>
                  <a:srgbClr val="FFC000"/>
                </a:solidFill>
                <a:latin typeface="Calibri" panose="020F0502020204030204" pitchFamily="34" charset="0"/>
                <a:cs typeface="Calibri" panose="020F0502020204030204" pitchFamily="34" charset="0"/>
                <a:sym typeface="+mn-lt"/>
              </a:rPr>
              <a:t>5. Halls / public indoor areas</a:t>
            </a:r>
          </a:p>
          <a:p>
            <a:pPr marL="285750" indent="-285750" defTabSz="1219200" hangingPunct="0">
              <a:buFont typeface="Arial" panose="020B0604020202020204" pitchFamily="34" charset="0"/>
              <a:buChar char="•"/>
              <a:defRPr/>
            </a:pPr>
            <a:r>
              <a:rPr lang="en-US" sz="1600" kern="0" spc="53">
                <a:solidFill>
                  <a:schemeClr val="bg1"/>
                </a:solidFill>
                <a:latin typeface="Calibri" panose="020F0502020204030204" pitchFamily="34" charset="0"/>
                <a:cs typeface="Calibri" panose="020F0502020204030204" pitchFamily="34" charset="0"/>
                <a:sym typeface="+mn-lt"/>
              </a:rPr>
              <a:t>Play background music</a:t>
            </a:r>
          </a:p>
          <a:p>
            <a:pPr marL="285750" indent="-285750" defTabSz="1219200" hangingPunct="0">
              <a:buFont typeface="Arial" panose="020B0604020202020204" pitchFamily="34" charset="0"/>
              <a:buChar char="•"/>
              <a:defRPr/>
            </a:pPr>
            <a:r>
              <a:rPr lang="en-US" sz="1600" kern="0">
                <a:solidFill>
                  <a:schemeClr val="bg1"/>
                </a:solidFill>
                <a:latin typeface="Calibri" panose="020F0502020204030204" pitchFamily="34" charset="0"/>
                <a:cs typeface="Calibri" panose="020F0502020204030204" pitchFamily="34" charset="0"/>
                <a:sym typeface="Helvetica Neue" panose="02000503000000020004"/>
              </a:rPr>
              <a:t>Emergency mustering (Fire alarm, evacuation, etc.)</a:t>
            </a:r>
            <a:endParaRPr lang="en-US" sz="1600" kern="0" spc="53">
              <a:solidFill>
                <a:schemeClr val="bg1"/>
              </a:solidFill>
              <a:latin typeface="Calibri" panose="020F0502020204030204" pitchFamily="34" charset="0"/>
              <a:cs typeface="Calibri" panose="020F0502020204030204" pitchFamily="34" charset="0"/>
              <a:sym typeface="+mn-lt"/>
            </a:endParaRPr>
          </a:p>
        </p:txBody>
      </p:sp>
      <p:grpSp>
        <p:nvGrpSpPr>
          <p:cNvPr id="55" name="成组"/>
          <p:cNvGrpSpPr/>
          <p:nvPr/>
        </p:nvGrpSpPr>
        <p:grpSpPr>
          <a:xfrm>
            <a:off x="11399593" y="4438111"/>
            <a:ext cx="430457" cy="572475"/>
            <a:chOff x="165054" y="1"/>
            <a:chExt cx="1099137" cy="1691096"/>
          </a:xfrm>
        </p:grpSpPr>
        <p:sp>
          <p:nvSpPr>
            <p:cNvPr id="56" name="形状"/>
            <p:cNvSpPr/>
            <p:nvPr/>
          </p:nvSpPr>
          <p:spPr>
            <a:xfrm>
              <a:off x="165054" y="1"/>
              <a:ext cx="1099137" cy="1691096"/>
            </a:xfrm>
            <a:custGeom>
              <a:avLst/>
              <a:gdLst/>
              <a:ahLst/>
              <a:cxnLst>
                <a:cxn ang="0">
                  <a:pos x="wd2" y="hd2"/>
                </a:cxn>
                <a:cxn ang="5400000">
                  <a:pos x="wd2" y="hd2"/>
                </a:cxn>
                <a:cxn ang="10800000">
                  <a:pos x="wd2" y="hd2"/>
                </a:cxn>
                <a:cxn ang="16200000">
                  <a:pos x="wd2" y="hd2"/>
                </a:cxn>
              </a:cxnLst>
              <a:rect l="0" t="0" r="r" b="b"/>
              <a:pathLst>
                <a:path w="19844" h="20954" extrusionOk="0">
                  <a:moveTo>
                    <a:pt x="18849" y="9639"/>
                  </a:moveTo>
                  <a:lnTo>
                    <a:pt x="9950" y="20954"/>
                  </a:lnTo>
                  <a:lnTo>
                    <a:pt x="1050" y="9636"/>
                  </a:lnTo>
                  <a:cubicBezTo>
                    <a:pt x="-896" y="7069"/>
                    <a:pt x="-70" y="3942"/>
                    <a:pt x="2978" y="1930"/>
                  </a:cubicBezTo>
                  <a:cubicBezTo>
                    <a:pt x="6872" y="-641"/>
                    <a:pt x="13005" y="-646"/>
                    <a:pt x="16895" y="1930"/>
                  </a:cubicBezTo>
                  <a:cubicBezTo>
                    <a:pt x="19919" y="3933"/>
                    <a:pt x="20704" y="7050"/>
                    <a:pt x="18849" y="9639"/>
                  </a:cubicBezTo>
                </a:path>
              </a:pathLst>
            </a:custGeom>
            <a:solidFill>
              <a:schemeClr val="accent1"/>
            </a:solidFill>
            <a:ln w="12700" cap="flat">
              <a:noFill/>
              <a:miter lim="400000"/>
            </a:ln>
            <a:effectLst/>
          </p:spPr>
          <p:txBody>
            <a:bodyPr wrap="square" lIns="101600" tIns="101600" rIns="101600" bIns="101600" numCol="1" anchor="ctr">
              <a:noAutofit/>
            </a:bodyPr>
            <a:lstStyle/>
            <a:p>
              <a:pPr marL="0" marR="0" lvl="0" indent="0" algn="ctr" defTabSz="2201222"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2800" b="0" i="0" u="none" strike="noStrike" kern="0" cap="none" spc="0" normalizeH="0" baseline="0" noProof="0">
                <a:ln>
                  <a:noFill/>
                </a:ln>
                <a:solidFill>
                  <a:schemeClr val="tx1"/>
                </a:solidFill>
                <a:effectLst/>
                <a:uLnTx/>
                <a:uFillTx/>
                <a:latin typeface="Helvetica Now Text" panose="020B0504030202020204" pitchFamily="34" charset="0"/>
                <a:ea typeface="Helvetica Neue Medium"/>
                <a:cs typeface="Helvetica" panose="020B0604020202020204" pitchFamily="34" charset="0"/>
                <a:sym typeface="Helvetica Neue Medium"/>
              </a:endParaRPr>
            </a:p>
          </p:txBody>
        </p:sp>
        <p:sp>
          <p:nvSpPr>
            <p:cNvPr id="57" name="圆形"/>
            <p:cNvSpPr/>
            <p:nvPr/>
          </p:nvSpPr>
          <p:spPr>
            <a:xfrm>
              <a:off x="224506" y="52279"/>
              <a:ext cx="980231" cy="980231"/>
            </a:xfrm>
            <a:prstGeom prst="ellipse">
              <a:avLst/>
            </a:prstGeom>
            <a:solidFill>
              <a:srgbClr val="FFFFFF"/>
            </a:solidFill>
            <a:ln w="12700" cap="flat">
              <a:noFill/>
              <a:miter lim="400000"/>
            </a:ln>
            <a:effectLst/>
          </p:spPr>
          <p:txBody>
            <a:bodyPr wrap="square" lIns="0" tIns="0" rIns="0" bIns="0" numCol="1" anchor="ctr">
              <a:noAutofit/>
            </a:bodyPr>
            <a:lstStyle/>
            <a:p>
              <a:pPr marL="0" marR="0" lvl="0" indent="0" algn="ctr" defTabSz="2201222"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r>
                <a:rPr kumimoji="0" lang="en-US" sz="2800" b="1" i="0" u="none" strike="noStrike" kern="0" cap="none" spc="0" normalizeH="0" baseline="0" noProof="0">
                  <a:ln>
                    <a:noFill/>
                  </a:ln>
                  <a:solidFill>
                    <a:schemeClr val="tx1"/>
                  </a:solidFill>
                  <a:effectLst/>
                  <a:uLnTx/>
                  <a:uFillTx/>
                  <a:latin typeface="Helvetica Now Text" panose="020B0504030202020204" pitchFamily="34" charset="0"/>
                  <a:ea typeface="Helvetica Neue Medium"/>
                  <a:cs typeface="Helvetica" panose="020B0604020202020204" pitchFamily="34" charset="0"/>
                  <a:sym typeface="Helvetica Neue Medium"/>
                </a:rPr>
                <a:t>3</a:t>
              </a:r>
              <a:endParaRPr kumimoji="0" sz="2800" b="1" i="0" u="none" strike="noStrike" kern="0" cap="none" spc="0" normalizeH="0" baseline="0" noProof="0">
                <a:ln>
                  <a:noFill/>
                </a:ln>
                <a:solidFill>
                  <a:schemeClr val="tx1"/>
                </a:solidFill>
                <a:effectLst/>
                <a:uLnTx/>
                <a:uFillTx/>
                <a:latin typeface="Helvetica Now Text" panose="020B0504030202020204" pitchFamily="34" charset="0"/>
                <a:ea typeface="Helvetica Neue Medium"/>
                <a:cs typeface="Helvetica" panose="020B0604020202020204" pitchFamily="34" charset="0"/>
                <a:sym typeface="Helvetica Neue Medium"/>
              </a:endParaRPr>
            </a:p>
          </p:txBody>
        </p:sp>
      </p:grpSp>
      <p:grpSp>
        <p:nvGrpSpPr>
          <p:cNvPr id="61" name="成组"/>
          <p:cNvGrpSpPr/>
          <p:nvPr/>
        </p:nvGrpSpPr>
        <p:grpSpPr>
          <a:xfrm>
            <a:off x="9592796" y="3489398"/>
            <a:ext cx="430457" cy="572475"/>
            <a:chOff x="165054" y="1"/>
            <a:chExt cx="1099137" cy="1691096"/>
          </a:xfrm>
        </p:grpSpPr>
        <p:sp>
          <p:nvSpPr>
            <p:cNvPr id="62" name="形状"/>
            <p:cNvSpPr/>
            <p:nvPr/>
          </p:nvSpPr>
          <p:spPr>
            <a:xfrm>
              <a:off x="165054" y="1"/>
              <a:ext cx="1099137" cy="1691096"/>
            </a:xfrm>
            <a:custGeom>
              <a:avLst/>
              <a:gdLst/>
              <a:ahLst/>
              <a:cxnLst>
                <a:cxn ang="0">
                  <a:pos x="wd2" y="hd2"/>
                </a:cxn>
                <a:cxn ang="5400000">
                  <a:pos x="wd2" y="hd2"/>
                </a:cxn>
                <a:cxn ang="10800000">
                  <a:pos x="wd2" y="hd2"/>
                </a:cxn>
                <a:cxn ang="16200000">
                  <a:pos x="wd2" y="hd2"/>
                </a:cxn>
              </a:cxnLst>
              <a:rect l="0" t="0" r="r" b="b"/>
              <a:pathLst>
                <a:path w="19844" h="20954" extrusionOk="0">
                  <a:moveTo>
                    <a:pt x="18849" y="9639"/>
                  </a:moveTo>
                  <a:lnTo>
                    <a:pt x="9950" y="20954"/>
                  </a:lnTo>
                  <a:lnTo>
                    <a:pt x="1050" y="9636"/>
                  </a:lnTo>
                  <a:cubicBezTo>
                    <a:pt x="-896" y="7069"/>
                    <a:pt x="-70" y="3942"/>
                    <a:pt x="2978" y="1930"/>
                  </a:cubicBezTo>
                  <a:cubicBezTo>
                    <a:pt x="6872" y="-641"/>
                    <a:pt x="13005" y="-646"/>
                    <a:pt x="16895" y="1930"/>
                  </a:cubicBezTo>
                  <a:cubicBezTo>
                    <a:pt x="19919" y="3933"/>
                    <a:pt x="20704" y="7050"/>
                    <a:pt x="18849" y="9639"/>
                  </a:cubicBezTo>
                </a:path>
              </a:pathLst>
            </a:custGeom>
            <a:solidFill>
              <a:schemeClr val="accent1"/>
            </a:solidFill>
            <a:ln w="12700" cap="flat">
              <a:noFill/>
              <a:miter lim="400000"/>
            </a:ln>
            <a:effectLst/>
          </p:spPr>
          <p:txBody>
            <a:bodyPr wrap="square" lIns="101600" tIns="101600" rIns="101600" bIns="101600" numCol="1" anchor="ctr">
              <a:noAutofit/>
            </a:bodyPr>
            <a:lstStyle/>
            <a:p>
              <a:pPr marL="0" marR="0" lvl="0" indent="0" algn="ctr" defTabSz="2201222"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2800" b="0" i="0" u="none" strike="noStrike" kern="0" cap="none" spc="0" normalizeH="0" baseline="0" noProof="0">
                <a:ln>
                  <a:noFill/>
                </a:ln>
                <a:solidFill>
                  <a:schemeClr val="tx1"/>
                </a:solidFill>
                <a:effectLst/>
                <a:uLnTx/>
                <a:uFillTx/>
                <a:latin typeface="Helvetica Now Text" panose="020B0504030202020204" pitchFamily="34" charset="0"/>
                <a:ea typeface="Helvetica Neue Medium"/>
                <a:cs typeface="Helvetica" panose="020B0604020202020204" pitchFamily="34" charset="0"/>
                <a:sym typeface="Helvetica Neue Medium"/>
              </a:endParaRPr>
            </a:p>
          </p:txBody>
        </p:sp>
        <p:sp>
          <p:nvSpPr>
            <p:cNvPr id="63" name="圆形"/>
            <p:cNvSpPr/>
            <p:nvPr/>
          </p:nvSpPr>
          <p:spPr>
            <a:xfrm>
              <a:off x="224506" y="52279"/>
              <a:ext cx="980231" cy="980231"/>
            </a:xfrm>
            <a:prstGeom prst="ellipse">
              <a:avLst/>
            </a:prstGeom>
            <a:solidFill>
              <a:srgbClr val="FFFFFF"/>
            </a:solidFill>
            <a:ln w="12700" cap="flat">
              <a:noFill/>
              <a:miter lim="400000"/>
            </a:ln>
            <a:effectLst/>
          </p:spPr>
          <p:txBody>
            <a:bodyPr wrap="square" lIns="0" tIns="0" rIns="0" bIns="0" numCol="1" anchor="ctr">
              <a:noAutofit/>
            </a:bodyPr>
            <a:lstStyle/>
            <a:p>
              <a:pPr marL="0" marR="0" lvl="0" indent="0" algn="ctr" defTabSz="2201222"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r>
                <a:rPr kumimoji="0" lang="en-US" sz="2800" b="1" i="0" u="none" strike="noStrike" kern="0" cap="none" spc="0" normalizeH="0" baseline="0" noProof="0">
                  <a:ln>
                    <a:noFill/>
                  </a:ln>
                  <a:solidFill>
                    <a:schemeClr val="tx1"/>
                  </a:solidFill>
                  <a:effectLst/>
                  <a:uLnTx/>
                  <a:uFillTx/>
                  <a:latin typeface="Helvetica Now Text" panose="020B0504030202020204" pitchFamily="34" charset="0"/>
                  <a:ea typeface="Helvetica Neue Medium"/>
                  <a:cs typeface="Helvetica" panose="020B0604020202020204" pitchFamily="34" charset="0"/>
                  <a:sym typeface="Helvetica Neue Medium"/>
                </a:rPr>
                <a:t>2</a:t>
              </a:r>
              <a:endParaRPr kumimoji="0" sz="2800" b="1" i="0" u="none" strike="noStrike" kern="0" cap="none" spc="0" normalizeH="0" baseline="0" noProof="0">
                <a:ln>
                  <a:noFill/>
                </a:ln>
                <a:solidFill>
                  <a:schemeClr val="tx1"/>
                </a:solidFill>
                <a:effectLst/>
                <a:uLnTx/>
                <a:uFillTx/>
                <a:latin typeface="Helvetica Now Text" panose="020B0504030202020204" pitchFamily="34" charset="0"/>
                <a:ea typeface="Helvetica Neue Medium"/>
                <a:cs typeface="Helvetica" panose="020B0604020202020204" pitchFamily="34" charset="0"/>
                <a:sym typeface="Helvetica Neue Medium"/>
              </a:endParaRPr>
            </a:p>
          </p:txBody>
        </p:sp>
      </p:grpSp>
      <p:grpSp>
        <p:nvGrpSpPr>
          <p:cNvPr id="64" name="成组"/>
          <p:cNvGrpSpPr/>
          <p:nvPr/>
        </p:nvGrpSpPr>
        <p:grpSpPr>
          <a:xfrm>
            <a:off x="9616079" y="4390345"/>
            <a:ext cx="430457" cy="572475"/>
            <a:chOff x="165054" y="1"/>
            <a:chExt cx="1099137" cy="1691096"/>
          </a:xfrm>
        </p:grpSpPr>
        <p:sp>
          <p:nvSpPr>
            <p:cNvPr id="65" name="形状"/>
            <p:cNvSpPr/>
            <p:nvPr/>
          </p:nvSpPr>
          <p:spPr>
            <a:xfrm>
              <a:off x="165054" y="1"/>
              <a:ext cx="1099137" cy="1691096"/>
            </a:xfrm>
            <a:custGeom>
              <a:avLst/>
              <a:gdLst/>
              <a:ahLst/>
              <a:cxnLst>
                <a:cxn ang="0">
                  <a:pos x="wd2" y="hd2"/>
                </a:cxn>
                <a:cxn ang="5400000">
                  <a:pos x="wd2" y="hd2"/>
                </a:cxn>
                <a:cxn ang="10800000">
                  <a:pos x="wd2" y="hd2"/>
                </a:cxn>
                <a:cxn ang="16200000">
                  <a:pos x="wd2" y="hd2"/>
                </a:cxn>
              </a:cxnLst>
              <a:rect l="0" t="0" r="r" b="b"/>
              <a:pathLst>
                <a:path w="19844" h="20954" extrusionOk="0">
                  <a:moveTo>
                    <a:pt x="18849" y="9639"/>
                  </a:moveTo>
                  <a:lnTo>
                    <a:pt x="9950" y="20954"/>
                  </a:lnTo>
                  <a:lnTo>
                    <a:pt x="1050" y="9636"/>
                  </a:lnTo>
                  <a:cubicBezTo>
                    <a:pt x="-896" y="7069"/>
                    <a:pt x="-70" y="3942"/>
                    <a:pt x="2978" y="1930"/>
                  </a:cubicBezTo>
                  <a:cubicBezTo>
                    <a:pt x="6872" y="-641"/>
                    <a:pt x="13005" y="-646"/>
                    <a:pt x="16895" y="1930"/>
                  </a:cubicBezTo>
                  <a:cubicBezTo>
                    <a:pt x="19919" y="3933"/>
                    <a:pt x="20704" y="7050"/>
                    <a:pt x="18849" y="9639"/>
                  </a:cubicBezTo>
                </a:path>
              </a:pathLst>
            </a:custGeom>
            <a:solidFill>
              <a:schemeClr val="accent1"/>
            </a:solidFill>
            <a:ln w="12700" cap="flat">
              <a:noFill/>
              <a:miter lim="400000"/>
            </a:ln>
            <a:effectLst/>
          </p:spPr>
          <p:txBody>
            <a:bodyPr wrap="square" lIns="101600" tIns="101600" rIns="101600" bIns="101600" numCol="1" anchor="ctr">
              <a:noAutofit/>
            </a:bodyPr>
            <a:lstStyle/>
            <a:p>
              <a:pPr marL="0" marR="0" lvl="0" indent="0" algn="ctr" defTabSz="2201222"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2800" b="0" i="0" u="none" strike="noStrike" kern="0" cap="none" spc="0" normalizeH="0" baseline="0" noProof="0">
                <a:ln>
                  <a:noFill/>
                </a:ln>
                <a:solidFill>
                  <a:schemeClr val="tx1"/>
                </a:solidFill>
                <a:effectLst/>
                <a:uLnTx/>
                <a:uFillTx/>
                <a:latin typeface="Helvetica Now Text" panose="020B0504030202020204" pitchFamily="34" charset="0"/>
                <a:ea typeface="Helvetica Neue Medium"/>
                <a:cs typeface="Helvetica" panose="020B0604020202020204" pitchFamily="34" charset="0"/>
                <a:sym typeface="Helvetica Neue Medium"/>
              </a:endParaRPr>
            </a:p>
          </p:txBody>
        </p:sp>
        <p:sp>
          <p:nvSpPr>
            <p:cNvPr id="66" name="圆形"/>
            <p:cNvSpPr/>
            <p:nvPr/>
          </p:nvSpPr>
          <p:spPr>
            <a:xfrm>
              <a:off x="224506" y="52279"/>
              <a:ext cx="980231" cy="980231"/>
            </a:xfrm>
            <a:prstGeom prst="ellipse">
              <a:avLst/>
            </a:prstGeom>
            <a:solidFill>
              <a:srgbClr val="FFFFFF"/>
            </a:solidFill>
            <a:ln w="12700" cap="flat">
              <a:noFill/>
              <a:miter lim="400000"/>
            </a:ln>
            <a:effectLst/>
          </p:spPr>
          <p:txBody>
            <a:bodyPr wrap="square" lIns="0" tIns="0" rIns="0" bIns="0" numCol="1" anchor="ctr">
              <a:noAutofit/>
            </a:bodyPr>
            <a:lstStyle/>
            <a:p>
              <a:pPr marL="0" marR="0" lvl="0" indent="0" algn="ctr" defTabSz="2201222"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r>
                <a:rPr kumimoji="0" lang="en-US" sz="2800" b="1" i="0" u="none" strike="noStrike" kern="0" cap="none" spc="0" normalizeH="0" baseline="0" noProof="0">
                  <a:ln>
                    <a:noFill/>
                  </a:ln>
                  <a:solidFill>
                    <a:schemeClr val="tx1"/>
                  </a:solidFill>
                  <a:effectLst/>
                  <a:uLnTx/>
                  <a:uFillTx/>
                  <a:latin typeface="Helvetica Now Text" panose="020B0504030202020204" pitchFamily="34" charset="0"/>
                  <a:ea typeface="Helvetica Neue Medium"/>
                  <a:cs typeface="Helvetica" panose="020B0604020202020204" pitchFamily="34" charset="0"/>
                  <a:sym typeface="Helvetica Neue Medium"/>
                </a:rPr>
                <a:t>1</a:t>
              </a:r>
              <a:endParaRPr kumimoji="0" sz="2800" b="1" i="0" u="none" strike="noStrike" kern="0" cap="none" spc="0" normalizeH="0" baseline="0" noProof="0">
                <a:ln>
                  <a:noFill/>
                </a:ln>
                <a:solidFill>
                  <a:schemeClr val="tx1"/>
                </a:solidFill>
                <a:effectLst/>
                <a:uLnTx/>
                <a:uFillTx/>
                <a:latin typeface="Helvetica Now Text" panose="020B0504030202020204" pitchFamily="34" charset="0"/>
                <a:ea typeface="Helvetica Neue Medium"/>
                <a:cs typeface="Helvetica" panose="020B0604020202020204" pitchFamily="34" charset="0"/>
                <a:sym typeface="Helvetica Neue Medium"/>
              </a:endParaRPr>
            </a:p>
          </p:txBody>
        </p:sp>
      </p:grpSp>
      <p:grpSp>
        <p:nvGrpSpPr>
          <p:cNvPr id="68" name="成组"/>
          <p:cNvGrpSpPr/>
          <p:nvPr/>
        </p:nvGrpSpPr>
        <p:grpSpPr>
          <a:xfrm>
            <a:off x="10193202" y="2761475"/>
            <a:ext cx="541473" cy="549740"/>
            <a:chOff x="165054" y="1"/>
            <a:chExt cx="1099137" cy="1691096"/>
          </a:xfrm>
        </p:grpSpPr>
        <p:sp>
          <p:nvSpPr>
            <p:cNvPr id="69" name="形状"/>
            <p:cNvSpPr/>
            <p:nvPr/>
          </p:nvSpPr>
          <p:spPr>
            <a:xfrm>
              <a:off x="165054" y="1"/>
              <a:ext cx="1099137" cy="1691096"/>
            </a:xfrm>
            <a:custGeom>
              <a:avLst/>
              <a:gdLst/>
              <a:ahLst/>
              <a:cxnLst>
                <a:cxn ang="0">
                  <a:pos x="wd2" y="hd2"/>
                </a:cxn>
                <a:cxn ang="5400000">
                  <a:pos x="wd2" y="hd2"/>
                </a:cxn>
                <a:cxn ang="10800000">
                  <a:pos x="wd2" y="hd2"/>
                </a:cxn>
                <a:cxn ang="16200000">
                  <a:pos x="wd2" y="hd2"/>
                </a:cxn>
              </a:cxnLst>
              <a:rect l="0" t="0" r="r" b="b"/>
              <a:pathLst>
                <a:path w="19844" h="20954" extrusionOk="0">
                  <a:moveTo>
                    <a:pt x="18849" y="9639"/>
                  </a:moveTo>
                  <a:lnTo>
                    <a:pt x="9950" y="20954"/>
                  </a:lnTo>
                  <a:lnTo>
                    <a:pt x="1050" y="9636"/>
                  </a:lnTo>
                  <a:cubicBezTo>
                    <a:pt x="-896" y="7069"/>
                    <a:pt x="-70" y="3942"/>
                    <a:pt x="2978" y="1930"/>
                  </a:cubicBezTo>
                  <a:cubicBezTo>
                    <a:pt x="6872" y="-641"/>
                    <a:pt x="13005" y="-646"/>
                    <a:pt x="16895" y="1930"/>
                  </a:cubicBezTo>
                  <a:cubicBezTo>
                    <a:pt x="19919" y="3933"/>
                    <a:pt x="20704" y="7050"/>
                    <a:pt x="18849" y="9639"/>
                  </a:cubicBezTo>
                </a:path>
              </a:pathLst>
            </a:custGeom>
            <a:solidFill>
              <a:schemeClr val="accent1"/>
            </a:solidFill>
            <a:ln w="12700" cap="flat">
              <a:noFill/>
              <a:miter lim="400000"/>
            </a:ln>
            <a:effectLst/>
          </p:spPr>
          <p:txBody>
            <a:bodyPr wrap="square" lIns="101600" tIns="101600" rIns="101600" bIns="101600" numCol="1" anchor="ctr">
              <a:noAutofit/>
            </a:bodyPr>
            <a:lstStyle/>
            <a:p>
              <a:pPr marL="0" marR="0" lvl="0" indent="0" algn="ctr" defTabSz="2201222"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2800" b="0" i="0" u="none" strike="noStrike" kern="0" cap="none" spc="0" normalizeH="0" baseline="0" noProof="0">
                <a:ln>
                  <a:noFill/>
                </a:ln>
                <a:solidFill>
                  <a:schemeClr val="tx1"/>
                </a:solidFill>
                <a:effectLst/>
                <a:uLnTx/>
                <a:uFillTx/>
                <a:latin typeface="Helvetica Now Text" panose="020B0504030202020204" pitchFamily="34" charset="0"/>
                <a:ea typeface="Helvetica Neue Medium"/>
                <a:cs typeface="Helvetica" panose="020B0604020202020204" pitchFamily="34" charset="0"/>
                <a:sym typeface="Helvetica Neue Medium"/>
              </a:endParaRPr>
            </a:p>
          </p:txBody>
        </p:sp>
        <p:sp>
          <p:nvSpPr>
            <p:cNvPr id="70" name="圆形"/>
            <p:cNvSpPr/>
            <p:nvPr/>
          </p:nvSpPr>
          <p:spPr>
            <a:xfrm>
              <a:off x="224506" y="52279"/>
              <a:ext cx="980231" cy="980231"/>
            </a:xfrm>
            <a:prstGeom prst="ellipse">
              <a:avLst/>
            </a:prstGeom>
            <a:solidFill>
              <a:srgbClr val="FFFFFF"/>
            </a:solidFill>
            <a:ln w="12700" cap="flat">
              <a:noFill/>
              <a:miter lim="400000"/>
            </a:ln>
            <a:effectLst/>
          </p:spPr>
          <p:txBody>
            <a:bodyPr wrap="square" lIns="0" tIns="0" rIns="0" bIns="0" numCol="1" anchor="ctr">
              <a:noAutofit/>
            </a:bodyPr>
            <a:lstStyle/>
            <a:p>
              <a:pPr marL="0" marR="0" lvl="0" indent="0" algn="ctr" defTabSz="2201222"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r>
                <a:rPr kumimoji="0" lang="en-US" sz="2800" b="1" i="0" u="none" strike="noStrike" kern="0" cap="none" spc="0" normalizeH="0" baseline="0" noProof="0">
                  <a:ln>
                    <a:noFill/>
                  </a:ln>
                  <a:solidFill>
                    <a:schemeClr val="tx1"/>
                  </a:solidFill>
                  <a:effectLst/>
                  <a:uLnTx/>
                  <a:uFillTx/>
                  <a:latin typeface="Helvetica Now Text" panose="020B0504030202020204" pitchFamily="34" charset="0"/>
                  <a:ea typeface="Helvetica Neue Medium"/>
                  <a:cs typeface="Helvetica" panose="020B0604020202020204" pitchFamily="34" charset="0"/>
                  <a:sym typeface="Helvetica Neue Medium"/>
                </a:rPr>
                <a:t>4</a:t>
              </a:r>
              <a:endParaRPr kumimoji="0" sz="2800" b="1" i="0" u="none" strike="noStrike" kern="0" cap="none" spc="0" normalizeH="0" baseline="0" noProof="0">
                <a:ln>
                  <a:noFill/>
                </a:ln>
                <a:solidFill>
                  <a:schemeClr val="tx1"/>
                </a:solidFill>
                <a:effectLst/>
                <a:uLnTx/>
                <a:uFillTx/>
                <a:latin typeface="Helvetica Now Text" panose="020B0504030202020204" pitchFamily="34" charset="0"/>
                <a:ea typeface="Helvetica Neue Medium"/>
                <a:cs typeface="Helvetica" panose="020B0604020202020204" pitchFamily="34" charset="0"/>
                <a:sym typeface="Helvetica Neue Medium"/>
              </a:endParaRPr>
            </a:p>
          </p:txBody>
        </p:sp>
      </p:grpSp>
      <p:grpSp>
        <p:nvGrpSpPr>
          <p:cNvPr id="71" name="成组"/>
          <p:cNvGrpSpPr/>
          <p:nvPr/>
        </p:nvGrpSpPr>
        <p:grpSpPr>
          <a:xfrm>
            <a:off x="10623340" y="2143125"/>
            <a:ext cx="448279" cy="482552"/>
            <a:chOff x="165054" y="1"/>
            <a:chExt cx="1099137" cy="1691096"/>
          </a:xfrm>
        </p:grpSpPr>
        <p:sp>
          <p:nvSpPr>
            <p:cNvPr id="72" name="形状"/>
            <p:cNvSpPr/>
            <p:nvPr/>
          </p:nvSpPr>
          <p:spPr>
            <a:xfrm>
              <a:off x="165054" y="1"/>
              <a:ext cx="1099137" cy="1691096"/>
            </a:xfrm>
            <a:custGeom>
              <a:avLst/>
              <a:gdLst/>
              <a:ahLst/>
              <a:cxnLst>
                <a:cxn ang="0">
                  <a:pos x="wd2" y="hd2"/>
                </a:cxn>
                <a:cxn ang="5400000">
                  <a:pos x="wd2" y="hd2"/>
                </a:cxn>
                <a:cxn ang="10800000">
                  <a:pos x="wd2" y="hd2"/>
                </a:cxn>
                <a:cxn ang="16200000">
                  <a:pos x="wd2" y="hd2"/>
                </a:cxn>
              </a:cxnLst>
              <a:rect l="0" t="0" r="r" b="b"/>
              <a:pathLst>
                <a:path w="19844" h="20954" extrusionOk="0">
                  <a:moveTo>
                    <a:pt x="18849" y="9639"/>
                  </a:moveTo>
                  <a:lnTo>
                    <a:pt x="9950" y="20954"/>
                  </a:lnTo>
                  <a:lnTo>
                    <a:pt x="1050" y="9636"/>
                  </a:lnTo>
                  <a:cubicBezTo>
                    <a:pt x="-896" y="7069"/>
                    <a:pt x="-70" y="3942"/>
                    <a:pt x="2978" y="1930"/>
                  </a:cubicBezTo>
                  <a:cubicBezTo>
                    <a:pt x="6872" y="-641"/>
                    <a:pt x="13005" y="-646"/>
                    <a:pt x="16895" y="1930"/>
                  </a:cubicBezTo>
                  <a:cubicBezTo>
                    <a:pt x="19919" y="3933"/>
                    <a:pt x="20704" y="7050"/>
                    <a:pt x="18849" y="9639"/>
                  </a:cubicBezTo>
                </a:path>
              </a:pathLst>
            </a:custGeom>
            <a:solidFill>
              <a:schemeClr val="accent1"/>
            </a:solidFill>
            <a:ln w="12700" cap="flat">
              <a:noFill/>
              <a:miter lim="400000"/>
            </a:ln>
            <a:effectLst/>
          </p:spPr>
          <p:txBody>
            <a:bodyPr wrap="square" lIns="101600" tIns="101600" rIns="101600" bIns="101600" numCol="1" anchor="ctr">
              <a:noAutofit/>
            </a:bodyPr>
            <a:lstStyle/>
            <a:p>
              <a:pPr marL="0" marR="0" lvl="0" indent="0" algn="ctr" defTabSz="2201222"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2800" b="0" i="0" u="none" strike="noStrike" kern="0" cap="none" spc="0" normalizeH="0" baseline="0" noProof="0">
                <a:ln>
                  <a:noFill/>
                </a:ln>
                <a:solidFill>
                  <a:schemeClr val="tx1"/>
                </a:solidFill>
                <a:effectLst/>
                <a:uLnTx/>
                <a:uFillTx/>
                <a:latin typeface="Helvetica Now Text" panose="020B0504030202020204" pitchFamily="34" charset="0"/>
                <a:ea typeface="Helvetica Neue Medium"/>
                <a:cs typeface="Helvetica" panose="020B0604020202020204" pitchFamily="34" charset="0"/>
                <a:sym typeface="Helvetica Neue Medium"/>
              </a:endParaRPr>
            </a:p>
          </p:txBody>
        </p:sp>
        <p:sp>
          <p:nvSpPr>
            <p:cNvPr id="73" name="圆形"/>
            <p:cNvSpPr/>
            <p:nvPr/>
          </p:nvSpPr>
          <p:spPr>
            <a:xfrm>
              <a:off x="224506" y="52279"/>
              <a:ext cx="980231" cy="980231"/>
            </a:xfrm>
            <a:prstGeom prst="ellipse">
              <a:avLst/>
            </a:prstGeom>
            <a:solidFill>
              <a:srgbClr val="FFFFFF"/>
            </a:solidFill>
            <a:ln w="12700" cap="flat">
              <a:noFill/>
              <a:miter lim="400000"/>
            </a:ln>
            <a:effectLst/>
          </p:spPr>
          <p:txBody>
            <a:bodyPr wrap="square" lIns="0" tIns="0" rIns="0" bIns="0" numCol="1" anchor="ctr">
              <a:noAutofit/>
            </a:bodyPr>
            <a:lstStyle/>
            <a:p>
              <a:pPr marL="0" marR="0" lvl="0" indent="0" algn="ctr" defTabSz="2201222"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r>
                <a:rPr kumimoji="0" lang="en-US" sz="2800" b="1" i="0" u="none" strike="noStrike" kern="0" cap="none" spc="0" normalizeH="0" baseline="0" noProof="0">
                  <a:ln>
                    <a:noFill/>
                  </a:ln>
                  <a:solidFill>
                    <a:schemeClr val="tx1"/>
                  </a:solidFill>
                  <a:effectLst/>
                  <a:uLnTx/>
                  <a:uFillTx/>
                  <a:latin typeface="Helvetica Now Text" panose="020B0504030202020204" pitchFamily="34" charset="0"/>
                  <a:ea typeface="Helvetica Neue Medium"/>
                  <a:cs typeface="Helvetica" panose="020B0604020202020204" pitchFamily="34" charset="0"/>
                  <a:sym typeface="Helvetica Neue Medium"/>
                </a:rPr>
                <a:t>5</a:t>
              </a:r>
              <a:endParaRPr kumimoji="0" sz="2800" b="1" i="0" u="none" strike="noStrike" kern="0" cap="none" spc="0" normalizeH="0" baseline="0" noProof="0">
                <a:ln>
                  <a:noFill/>
                </a:ln>
                <a:solidFill>
                  <a:schemeClr val="tx1"/>
                </a:solidFill>
                <a:effectLst/>
                <a:uLnTx/>
                <a:uFillTx/>
                <a:latin typeface="Helvetica Now Text" panose="020B0504030202020204" pitchFamily="34" charset="0"/>
                <a:ea typeface="Helvetica Neue Medium"/>
                <a:cs typeface="Helvetica" panose="020B0604020202020204" pitchFamily="34" charset="0"/>
                <a:sym typeface="Helvetica Neue Medium"/>
              </a:endParaRPr>
            </a:p>
          </p:txBody>
        </p:sp>
      </p:grpSp>
      <p:pic>
        <p:nvPicPr>
          <p:cNvPr id="46" name="图片 3">
            <a:extLst>
              <a:ext uri="{FF2B5EF4-FFF2-40B4-BE49-F238E27FC236}">
                <a16:creationId xmlns:a16="http://schemas.microsoft.com/office/drawing/2014/main" id="{77042880-A5D6-4CD4-A3C8-41729C476AF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custDataLst>
      <p:tags r:id="rId1"/>
    </p:custDataLst>
    <p:extLst>
      <p:ext uri="{BB962C8B-B14F-4D97-AF65-F5344CB8AC3E}">
        <p14:creationId xmlns:p14="http://schemas.microsoft.com/office/powerpoint/2010/main" val="2928877773"/>
      </p:ext>
    </p:extLst>
  </p:cSld>
  <p:clrMapOvr>
    <a:masterClrMapping/>
  </p:clrMapOvr>
  <p:transition spd="med"/>
  <p:timing>
    <p:tnLst>
      <p:par>
        <p:cTn id="1" dur="indefinite" restart="never" nodeType="tmRoot">
          <p:childTnLst>
            <p:par>
              <p:cTn id="2"/>
            </p:par>
            <p:par>
              <p:cTn id="3"/>
            </p:par>
          </p:childTnLst>
        </p:cTn>
      </p:par>
    </p:tnLst>
  </p:timing>
  <p:extLst>
    <p:ext uri="{E180D4A7-C9FB-4DFB-919C-405C955672EB}">
      <p14:showEvtLst xmlns:p14="http://schemas.microsoft.com/office/powerpoint/2010/main">
        <p14:playEvt time="41777" objId="6"/>
        <p14:stopEvt time="48175" objId="6"/>
        <p14:playEvt time="49091" objId="5"/>
        <p14:stopEvt time="56634" objId="5"/>
        <p14:playEvt time="72720" objId="6"/>
        <p14:playEvt time="72720" objId="5"/>
        <p14:stopEvt time="73918" objId="6"/>
        <p14:stopEvt time="73918" objId="5"/>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Box 49"/>
          <p:cNvSpPr txBox="1"/>
          <p:nvPr/>
        </p:nvSpPr>
        <p:spPr>
          <a:xfrm>
            <a:off x="482605" y="364568"/>
            <a:ext cx="10517385" cy="1077218"/>
          </a:xfrm>
          <a:prstGeom prst="rect">
            <a:avLst/>
          </a:prstGeom>
          <a:noFill/>
        </p:spPr>
        <p:txBody>
          <a:bodyPr wrap="square" rtlCol="0">
            <a:spAutoFit/>
          </a:bodyPr>
          <a:lstStyle>
            <a:defPPr>
              <a:defRPr lang="zh-CN"/>
            </a:defPPr>
            <a:lvl1pPr algn="just" defTabSz="914217">
              <a:buClr>
                <a:srgbClr val="C11119"/>
              </a:buClr>
              <a:buSzPct val="125000"/>
              <a:defRPr sz="4000" b="1">
                <a:solidFill>
                  <a:schemeClr val="bg1"/>
                </a:solidFill>
                <a:latin typeface="TSTAR PRO" panose="02000806030000020004"/>
                <a:ea typeface="宋体" pitchFamily="2" charset="-122"/>
                <a:cs typeface="Arial" panose="020B0604020202020204" pitchFamily="34" charset="0"/>
              </a:defRPr>
            </a:lvl1pPr>
          </a:lstStyle>
          <a:p>
            <a:pPr defTabSz="914400"/>
            <a:r>
              <a:rPr lang="en-US" altLang="zh-CN">
                <a:solidFill>
                  <a:srgbClr val="5189F0"/>
                </a:solidFill>
                <a:latin typeface="Calibri" panose="020F0502020204030204" pitchFamily="34" charset="0"/>
                <a:ea typeface="等线" panose="02010600030101010101" pitchFamily="2" charset="-122"/>
                <a:cs typeface="Calibri" panose="020F0502020204030204" pitchFamily="34" charset="0"/>
                <a:sym typeface="Helvetica Neue" panose="02000503000000020004"/>
              </a:rPr>
              <a:t>Network </a:t>
            </a:r>
            <a:r>
              <a:rPr lang="en-US" altLang="zh-CN">
                <a:solidFill>
                  <a:srgbClr val="5189F0"/>
                </a:solidFill>
                <a:latin typeface="Calibri" panose="020F0502020204030204" pitchFamily="34" charset="0"/>
                <a:ea typeface="等线" panose="02010600030101010101" pitchFamily="2" charset="-122"/>
                <a:cs typeface="Calibri" panose="020F0502020204030204" pitchFamily="34" charset="0"/>
              </a:rPr>
              <a:t>Amplifier </a:t>
            </a:r>
            <a:r>
              <a:rPr lang="en-US" altLang="zh-CN" sz="2400">
                <a:solidFill>
                  <a:srgbClr val="5189F0"/>
                </a:solidFill>
                <a:latin typeface="Calibri" panose="020F0502020204030204" pitchFamily="34" charset="0"/>
                <a:ea typeface="等线" panose="02010600030101010101" pitchFamily="2" charset="-122"/>
                <a:cs typeface="Calibri" panose="020F0502020204030204" pitchFamily="34" charset="0"/>
              </a:rPr>
              <a:t>– </a:t>
            </a:r>
          </a:p>
          <a:p>
            <a:pPr defTabSz="914400"/>
            <a:r>
              <a:rPr lang="en-US" altLang="zh-CN" sz="2400">
                <a:solidFill>
                  <a:srgbClr val="FFC000"/>
                </a:solidFill>
                <a:latin typeface="Calibri" panose="020F0502020204030204" pitchFamily="34" charset="0"/>
                <a:ea typeface="等线" panose="02010600030101010101" pitchFamily="2" charset="-122"/>
                <a:cs typeface="Calibri" panose="020F0502020204030204" pitchFamily="34" charset="0"/>
              </a:rPr>
              <a:t>Hybrid Solution: make audio more flexible</a:t>
            </a:r>
          </a:p>
        </p:txBody>
      </p:sp>
      <p:grpSp>
        <p:nvGrpSpPr>
          <p:cNvPr id="2" name="组合 1"/>
          <p:cNvGrpSpPr/>
          <p:nvPr/>
        </p:nvGrpSpPr>
        <p:grpSpPr>
          <a:xfrm>
            <a:off x="6748220" y="1442402"/>
            <a:ext cx="4699489" cy="5156635"/>
            <a:chOff x="1380639" y="2999103"/>
            <a:chExt cx="9398977" cy="10313268"/>
          </a:xfrm>
        </p:grpSpPr>
        <p:sp>
          <p:nvSpPr>
            <p:cNvPr id="40" name="椭圆 39"/>
            <p:cNvSpPr/>
            <p:nvPr/>
          </p:nvSpPr>
          <p:spPr>
            <a:xfrm>
              <a:off x="5112314" y="4968040"/>
              <a:ext cx="1673859" cy="1377979"/>
            </a:xfrm>
            <a:prstGeom prst="ellipse">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400" kern="0">
                <a:solidFill>
                  <a:schemeClr val="bg1"/>
                </a:solidFill>
                <a:latin typeface="Calibri" panose="020F0502020204030204" pitchFamily="34" charset="0"/>
                <a:ea typeface="等线"/>
                <a:cs typeface="Calibri" panose="020F0502020204030204" pitchFamily="34" charset="0"/>
                <a:sym typeface="Helvetica Neue" panose="02000503000000020004"/>
              </a:endParaRPr>
            </a:p>
          </p:txBody>
        </p:sp>
        <p:sp>
          <p:nvSpPr>
            <p:cNvPr id="96" name="矩形 95"/>
            <p:cNvSpPr/>
            <p:nvPr/>
          </p:nvSpPr>
          <p:spPr>
            <a:xfrm>
              <a:off x="1626133" y="2999984"/>
              <a:ext cx="8685883" cy="1718070"/>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schemeClr val="bg1"/>
                </a:solidFill>
                <a:latin typeface="Helvetica Now Text"/>
                <a:ea typeface="等线"/>
                <a:sym typeface="Helvetica Neue" panose="02000503000000020004"/>
              </a:endParaRPr>
            </a:p>
          </p:txBody>
        </p:sp>
        <p:sp>
          <p:nvSpPr>
            <p:cNvPr id="84" name="矩形 83"/>
            <p:cNvSpPr/>
            <p:nvPr/>
          </p:nvSpPr>
          <p:spPr>
            <a:xfrm>
              <a:off x="6230477" y="9959757"/>
              <a:ext cx="4081539" cy="1961876"/>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schemeClr val="bg1"/>
                </a:solidFill>
                <a:latin typeface="Helvetica Now Text"/>
                <a:ea typeface="等线"/>
                <a:sym typeface="Helvetica Neue" panose="02000503000000020004"/>
              </a:endParaRPr>
            </a:p>
          </p:txBody>
        </p:sp>
        <p:sp>
          <p:nvSpPr>
            <p:cNvPr id="87" name="矩形 86"/>
            <p:cNvSpPr/>
            <p:nvPr/>
          </p:nvSpPr>
          <p:spPr>
            <a:xfrm>
              <a:off x="1680619" y="9959757"/>
              <a:ext cx="4081539" cy="1954742"/>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schemeClr val="bg1"/>
                </a:solidFill>
                <a:latin typeface="Helvetica Now Text"/>
                <a:ea typeface="等线"/>
                <a:sym typeface="Helvetica Neue" panose="02000503000000020004"/>
              </a:endParaRPr>
            </a:p>
          </p:txBody>
        </p:sp>
        <p:sp>
          <p:nvSpPr>
            <p:cNvPr id="81" name="矩形 80"/>
            <p:cNvSpPr/>
            <p:nvPr/>
          </p:nvSpPr>
          <p:spPr>
            <a:xfrm>
              <a:off x="1626133" y="6819561"/>
              <a:ext cx="8685883" cy="2267858"/>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schemeClr val="bg1"/>
                </a:solidFill>
                <a:latin typeface="Helvetica Now Text"/>
                <a:ea typeface="等线"/>
                <a:sym typeface="Helvetica Neue" panose="02000503000000020004"/>
              </a:endParaRPr>
            </a:p>
          </p:txBody>
        </p:sp>
        <p:grpSp>
          <p:nvGrpSpPr>
            <p:cNvPr id="10" name="组合 9"/>
            <p:cNvGrpSpPr/>
            <p:nvPr/>
          </p:nvGrpSpPr>
          <p:grpSpPr>
            <a:xfrm rot="16200000">
              <a:off x="5530282" y="6933848"/>
              <a:ext cx="872338" cy="5179484"/>
              <a:chOff x="3442605" y="11205014"/>
              <a:chExt cx="2396168" cy="1903545"/>
            </a:xfrm>
          </p:grpSpPr>
          <p:cxnSp>
            <p:nvCxnSpPr>
              <p:cNvPr id="58" name="直接连接符 57"/>
              <p:cNvCxnSpPr/>
              <p:nvPr/>
            </p:nvCxnSpPr>
            <p:spPr>
              <a:xfrm>
                <a:off x="3442605" y="11205014"/>
                <a:ext cx="119808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3442605" y="13108558"/>
                <a:ext cx="119808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4640689" y="11205014"/>
                <a:ext cx="0" cy="190354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4640689" y="12157518"/>
                <a:ext cx="119808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75" name="图片 74"/>
            <p:cNvPicPr>
              <a:picLocks noChangeAspect="1"/>
            </p:cNvPicPr>
            <p:nvPr/>
          </p:nvPicPr>
          <p:blipFill rotWithShape="1">
            <a:blip r:embed="rId4"/>
            <a:srcRect r="19930"/>
            <a:stretch/>
          </p:blipFill>
          <p:spPr>
            <a:xfrm>
              <a:off x="5005912" y="3433119"/>
              <a:ext cx="1780261" cy="1220916"/>
            </a:xfrm>
            <a:prstGeom prst="rect">
              <a:avLst/>
            </a:prstGeom>
          </p:spPr>
        </p:pic>
        <p:sp>
          <p:nvSpPr>
            <p:cNvPr id="77" name="文本框 76"/>
            <p:cNvSpPr txBox="1"/>
            <p:nvPr/>
          </p:nvSpPr>
          <p:spPr>
            <a:xfrm>
              <a:off x="3688147" y="6854327"/>
              <a:ext cx="4773017" cy="677108"/>
            </a:xfrm>
            <a:prstGeom prst="rect">
              <a:avLst/>
            </a:prstGeom>
            <a:noFill/>
          </p:spPr>
          <p:txBody>
            <a:bodyPr wrap="square" rtlCol="0">
              <a:spAutoFit/>
            </a:bodyPr>
            <a:lstStyle/>
            <a:p>
              <a:pPr algn="ctr"/>
              <a:r>
                <a:rPr lang="en-US" altLang="zh-CN" sz="1600" b="1">
                  <a:solidFill>
                    <a:schemeClr val="bg1"/>
                  </a:solidFill>
                  <a:latin typeface="Calibri" panose="020F0502020204030204" pitchFamily="34" charset="0"/>
                  <a:ea typeface="微软雅黑" panose="020B0503020204020204" pitchFamily="34" charset="-122"/>
                  <a:cs typeface="Calibri" panose="020F0502020204030204" pitchFamily="34" charset="0"/>
                </a:rPr>
                <a:t>Network Amplifier</a:t>
              </a:r>
            </a:p>
          </p:txBody>
        </p:sp>
        <p:pic>
          <p:nvPicPr>
            <p:cNvPr id="55" name="图片 54"/>
            <p:cNvPicPr>
              <a:picLocks noChangeAspect="1"/>
            </p:cNvPicPr>
            <p:nvPr/>
          </p:nvPicPr>
          <p:blipFill rotWithShape="1">
            <a:blip r:embed="rId5" cstate="print">
              <a:extLst>
                <a:ext uri="{28A0092B-C50C-407E-A947-70E740481C1C}">
                  <a14:useLocalDpi xmlns:a14="http://schemas.microsoft.com/office/drawing/2010/main" val="0"/>
                </a:ext>
              </a:extLst>
            </a:blip>
            <a:srcRect t="36306" b="20414"/>
            <a:stretch/>
          </p:blipFill>
          <p:spPr>
            <a:xfrm>
              <a:off x="4538160" y="7439102"/>
              <a:ext cx="2887570" cy="780845"/>
            </a:xfrm>
            <a:prstGeom prst="rect">
              <a:avLst/>
            </a:prstGeom>
          </p:spPr>
        </p:pic>
        <p:pic>
          <p:nvPicPr>
            <p:cNvPr id="88" name="图片 87"/>
            <p:cNvPicPr>
              <a:picLocks noChangeAspect="1"/>
            </p:cNvPicPr>
            <p:nvPr/>
          </p:nvPicPr>
          <p:blipFill>
            <a:blip r:embed="rId6"/>
            <a:stretch>
              <a:fillRect/>
            </a:stretch>
          </p:blipFill>
          <p:spPr>
            <a:xfrm>
              <a:off x="2586892" y="10615747"/>
              <a:ext cx="506311" cy="1182377"/>
            </a:xfrm>
            <a:prstGeom prst="rect">
              <a:avLst/>
            </a:prstGeom>
          </p:spPr>
        </p:pic>
        <p:pic>
          <p:nvPicPr>
            <p:cNvPr id="89" name="图片 8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7733" y="10850940"/>
              <a:ext cx="766716" cy="781321"/>
            </a:xfrm>
            <a:prstGeom prst="rect">
              <a:avLst/>
            </a:prstGeom>
          </p:spPr>
        </p:pic>
        <p:pic>
          <p:nvPicPr>
            <p:cNvPr id="85" name="图片 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5642" y="10837328"/>
              <a:ext cx="766716" cy="781321"/>
            </a:xfrm>
            <a:prstGeom prst="rect">
              <a:avLst/>
            </a:prstGeom>
          </p:spPr>
        </p:pic>
        <p:pic>
          <p:nvPicPr>
            <p:cNvPr id="86" name="图片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56190" y="10837328"/>
              <a:ext cx="766716" cy="781321"/>
            </a:xfrm>
            <a:prstGeom prst="rect">
              <a:avLst/>
            </a:prstGeom>
          </p:spPr>
        </p:pic>
        <p:sp>
          <p:nvSpPr>
            <p:cNvPr id="97" name="文本框 96"/>
            <p:cNvSpPr txBox="1"/>
            <p:nvPr/>
          </p:nvSpPr>
          <p:spPr>
            <a:xfrm>
              <a:off x="3843969" y="2999103"/>
              <a:ext cx="4773017" cy="677108"/>
            </a:xfrm>
            <a:prstGeom prst="rect">
              <a:avLst/>
            </a:prstGeom>
            <a:noFill/>
          </p:spPr>
          <p:txBody>
            <a:bodyPr wrap="square" rtlCol="0">
              <a:spAutoFit/>
            </a:bodyPr>
            <a:lstStyle/>
            <a:p>
              <a:pPr algn="ctr"/>
              <a:r>
                <a:rPr lang="en-US" altLang="zh-CN" sz="1600" b="1">
                  <a:solidFill>
                    <a:schemeClr val="bg1"/>
                  </a:solidFill>
                  <a:latin typeface="Calibri" panose="020F0502020204030204" pitchFamily="34" charset="0"/>
                  <a:ea typeface="微软雅黑" panose="020B0503020204020204" pitchFamily="34" charset="-122"/>
                  <a:cs typeface="Calibri" panose="020F0502020204030204" pitchFamily="34" charset="0"/>
                </a:rPr>
                <a:t>Management Centre</a:t>
              </a:r>
            </a:p>
          </p:txBody>
        </p:sp>
        <p:sp>
          <p:nvSpPr>
            <p:cNvPr id="98" name="文本框 97"/>
            <p:cNvSpPr txBox="1"/>
            <p:nvPr/>
          </p:nvSpPr>
          <p:spPr>
            <a:xfrm>
              <a:off x="1380639" y="10000658"/>
              <a:ext cx="4773017" cy="677108"/>
            </a:xfrm>
            <a:prstGeom prst="rect">
              <a:avLst/>
            </a:prstGeom>
            <a:noFill/>
          </p:spPr>
          <p:txBody>
            <a:bodyPr wrap="square" rtlCol="0">
              <a:spAutoFit/>
            </a:bodyPr>
            <a:lstStyle/>
            <a:p>
              <a:pPr algn="ctr"/>
              <a:r>
                <a:rPr lang="en-US" altLang="zh-CN" sz="1600" b="1">
                  <a:solidFill>
                    <a:schemeClr val="bg1"/>
                  </a:solidFill>
                  <a:latin typeface="Calibri" panose="020F0502020204030204" pitchFamily="34" charset="0"/>
                  <a:ea typeface="微软雅黑" panose="020B0503020204020204" pitchFamily="34" charset="-122"/>
                  <a:cs typeface="Calibri" panose="020F0502020204030204" pitchFamily="34" charset="0"/>
                </a:rPr>
                <a:t>Analog</a:t>
              </a: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rPr>
                <a:t> </a:t>
              </a:r>
              <a:r>
                <a:rPr lang="en-US" altLang="zh-CN" sz="1600" b="1">
                  <a:solidFill>
                    <a:schemeClr val="bg1"/>
                  </a:solidFill>
                  <a:latin typeface="Calibri" panose="020F0502020204030204" pitchFamily="34" charset="0"/>
                  <a:ea typeface="微软雅黑" panose="020B0503020204020204" pitchFamily="34" charset="-122"/>
                  <a:cs typeface="Calibri" panose="020F0502020204030204" pitchFamily="34" charset="0"/>
                </a:rPr>
                <a:t>Speakers</a:t>
              </a:r>
            </a:p>
          </p:txBody>
        </p:sp>
        <p:sp>
          <p:nvSpPr>
            <p:cNvPr id="37" name="文本框 36"/>
            <p:cNvSpPr txBox="1"/>
            <p:nvPr/>
          </p:nvSpPr>
          <p:spPr>
            <a:xfrm>
              <a:off x="5213145" y="5753031"/>
              <a:ext cx="1472198" cy="677108"/>
            </a:xfrm>
            <a:prstGeom prst="rect">
              <a:avLst/>
            </a:prstGeom>
            <a:noFill/>
          </p:spPr>
          <p:txBody>
            <a:bodyPr wrap="none" rtlCol="0">
              <a:spAutoFit/>
            </a:bodyPr>
            <a:lstStyle/>
            <a:p>
              <a:pPr algn="ctr" defTabSz="407503" hangingPunct="0">
                <a:defRPr/>
              </a:pPr>
              <a:r>
                <a:rPr lang="en-US" altLang="zh-CN" sz="1600"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Switch</a:t>
              </a:r>
              <a:endParaRPr lang="zh-CN" altLang="en-US" sz="1400" kern="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p:txBody>
        </p:sp>
        <p:cxnSp>
          <p:nvCxnSpPr>
            <p:cNvPr id="44" name="直接连接符 43"/>
            <p:cNvCxnSpPr/>
            <p:nvPr/>
          </p:nvCxnSpPr>
          <p:spPr>
            <a:xfrm flipV="1">
              <a:off x="5966451" y="6270600"/>
              <a:ext cx="2624" cy="544273"/>
            </a:xfrm>
            <a:prstGeom prst="line">
              <a:avLst/>
            </a:prstGeom>
            <a:ln w="38100">
              <a:solidFill>
                <a:srgbClr val="397DC2"/>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flipV="1">
              <a:off x="5971267" y="4718054"/>
              <a:ext cx="0" cy="720000"/>
            </a:xfrm>
            <a:prstGeom prst="line">
              <a:avLst/>
            </a:prstGeom>
            <a:ln w="38100">
              <a:solidFill>
                <a:srgbClr val="397DC2"/>
              </a:solidFill>
            </a:ln>
          </p:spPr>
          <p:style>
            <a:lnRef idx="1">
              <a:schemeClr val="accent1"/>
            </a:lnRef>
            <a:fillRef idx="0">
              <a:schemeClr val="accent1"/>
            </a:fillRef>
            <a:effectRef idx="0">
              <a:schemeClr val="accent1"/>
            </a:effectRef>
            <a:fontRef idx="minor">
              <a:schemeClr val="tx1"/>
            </a:fontRef>
          </p:style>
        </p:cxnSp>
        <p:pic>
          <p:nvPicPr>
            <p:cNvPr id="38" name="图片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5942" y="5196695"/>
              <a:ext cx="626600" cy="572113"/>
            </a:xfrm>
            <a:prstGeom prst="rect">
              <a:avLst/>
            </a:prstGeom>
          </p:spPr>
        </p:pic>
        <p:sp>
          <p:nvSpPr>
            <p:cNvPr id="4" name="矩形 3"/>
            <p:cNvSpPr/>
            <p:nvPr/>
          </p:nvSpPr>
          <p:spPr>
            <a:xfrm>
              <a:off x="4664245" y="8231484"/>
              <a:ext cx="3196596" cy="461664"/>
            </a:xfrm>
            <a:prstGeom prst="rect">
              <a:avLst/>
            </a:prstGeom>
            <a:noFill/>
          </p:spPr>
          <p:txBody>
            <a:bodyPr wrap="square" rtlCol="0">
              <a:spAutoFit/>
            </a:bodyPr>
            <a:lstStyle/>
            <a:p>
              <a:r>
                <a:rPr lang="en-US" altLang="zh-CN" sz="900">
                  <a:solidFill>
                    <a:schemeClr val="bg1"/>
                  </a:solidFill>
                  <a:latin typeface="Calibri" panose="020F0502020204030204" pitchFamily="34" charset="0"/>
                  <a:ea typeface="微软雅黑" panose="020B0503020204020204" pitchFamily="34" charset="-122"/>
                  <a:cs typeface="Calibri" panose="020F0502020204030204" pitchFamily="34" charset="0"/>
                </a:rPr>
                <a:t>DS-QAE1A80G1-VB </a:t>
              </a:r>
            </a:p>
          </p:txBody>
        </p:sp>
        <p:sp>
          <p:nvSpPr>
            <p:cNvPr id="46" name="矩形 45"/>
            <p:cNvSpPr/>
            <p:nvPr/>
          </p:nvSpPr>
          <p:spPr>
            <a:xfrm>
              <a:off x="5967103" y="8583854"/>
              <a:ext cx="2511382" cy="461664"/>
            </a:xfrm>
            <a:prstGeom prst="rect">
              <a:avLst/>
            </a:prstGeom>
            <a:noFill/>
          </p:spPr>
          <p:txBody>
            <a:bodyPr wrap="square" rtlCol="0">
              <a:spAutoFit/>
            </a:bodyPr>
            <a:lstStyle/>
            <a:p>
              <a:pPr marL="171450" indent="-171450">
                <a:buFont typeface="Arial" panose="020B0604020202020204" pitchFamily="34" charset="0"/>
                <a:buChar char="•"/>
              </a:pPr>
              <a:r>
                <a:rPr lang="en-US" altLang="zh-CN" sz="900">
                  <a:solidFill>
                    <a:schemeClr val="bg1"/>
                  </a:solidFill>
                  <a:latin typeface="Calibri" panose="020F0502020204030204" pitchFamily="34" charset="0"/>
                  <a:ea typeface="微软雅黑" panose="020B0503020204020204" pitchFamily="34" charset="-122"/>
                  <a:cs typeface="Calibri" panose="020F0502020204030204" pitchFamily="34" charset="0"/>
                </a:rPr>
                <a:t>2-zone Control</a:t>
              </a:r>
              <a:endPar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47" name="矩形 46"/>
            <p:cNvSpPr/>
            <p:nvPr/>
          </p:nvSpPr>
          <p:spPr>
            <a:xfrm>
              <a:off x="3913099" y="8583854"/>
              <a:ext cx="2045996" cy="461664"/>
            </a:xfrm>
            <a:prstGeom prst="rect">
              <a:avLst/>
            </a:prstGeom>
            <a:noFill/>
          </p:spPr>
          <p:txBody>
            <a:bodyPr wrap="square" rtlCol="0">
              <a:spAutoFit/>
            </a:bodyPr>
            <a:lstStyle/>
            <a:p>
              <a:pPr marL="171450" indent="-171450">
                <a:buFont typeface="Arial" panose="020B0604020202020204" pitchFamily="34" charset="0"/>
                <a:buChar char="•"/>
              </a:pPr>
              <a:r>
                <a:rPr lang="en-US" altLang="zh-CN" sz="900">
                  <a:solidFill>
                    <a:schemeClr val="bg1"/>
                  </a:solidFill>
                  <a:latin typeface="Calibri" panose="020F0502020204030204" pitchFamily="34" charset="0"/>
                  <a:ea typeface="微软雅黑" panose="020B0503020204020204" pitchFamily="34" charset="-122"/>
                  <a:cs typeface="Calibri" panose="020F0502020204030204" pitchFamily="34" charset="0"/>
                </a:rPr>
                <a:t>80W Power </a:t>
              </a:r>
            </a:p>
          </p:txBody>
        </p:sp>
        <p:sp>
          <p:nvSpPr>
            <p:cNvPr id="49" name="文本框 48"/>
            <p:cNvSpPr txBox="1"/>
            <p:nvPr/>
          </p:nvSpPr>
          <p:spPr>
            <a:xfrm>
              <a:off x="5996845" y="10000658"/>
              <a:ext cx="4773017" cy="677108"/>
            </a:xfrm>
            <a:prstGeom prst="rect">
              <a:avLst/>
            </a:prstGeom>
            <a:noFill/>
          </p:spPr>
          <p:txBody>
            <a:bodyPr wrap="square" rtlCol="0">
              <a:spAutoFit/>
            </a:bodyPr>
            <a:lstStyle/>
            <a:p>
              <a:pPr algn="ctr"/>
              <a:r>
                <a:rPr lang="en-US" altLang="zh-CN" sz="1600" b="1">
                  <a:solidFill>
                    <a:schemeClr val="bg1"/>
                  </a:solidFill>
                  <a:latin typeface="Calibri" panose="020F0502020204030204" pitchFamily="34" charset="0"/>
                  <a:ea typeface="微软雅黑" panose="020B0503020204020204" pitchFamily="34" charset="-122"/>
                  <a:cs typeface="Calibri" panose="020F0502020204030204" pitchFamily="34" charset="0"/>
                </a:rPr>
                <a:t>Analog Speakers</a:t>
              </a:r>
            </a:p>
          </p:txBody>
        </p:sp>
        <p:grpSp>
          <p:nvGrpSpPr>
            <p:cNvPr id="6" name="组合 5"/>
            <p:cNvGrpSpPr/>
            <p:nvPr/>
          </p:nvGrpSpPr>
          <p:grpSpPr>
            <a:xfrm>
              <a:off x="7866196" y="12414535"/>
              <a:ext cx="2913420" cy="897836"/>
              <a:chOff x="8814021" y="12499449"/>
              <a:chExt cx="2913420" cy="897836"/>
            </a:xfrm>
          </p:grpSpPr>
          <p:cxnSp>
            <p:nvCxnSpPr>
              <p:cNvPr id="50" name="直接连接符 49"/>
              <p:cNvCxnSpPr/>
              <p:nvPr/>
            </p:nvCxnSpPr>
            <p:spPr>
              <a:xfrm rot="10800000">
                <a:off x="8814021" y="12730282"/>
                <a:ext cx="720000" cy="0"/>
              </a:xfrm>
              <a:prstGeom prst="line">
                <a:avLst/>
              </a:prstGeom>
              <a:ln w="38100">
                <a:solidFill>
                  <a:srgbClr val="397DC2"/>
                </a:solidFill>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9574565" y="12499449"/>
                <a:ext cx="2152876" cy="461663"/>
              </a:xfrm>
              <a:prstGeom prst="rect">
                <a:avLst/>
              </a:prstGeom>
              <a:noFill/>
            </p:spPr>
            <p:txBody>
              <a:bodyPr wrap="square" rtlCol="0">
                <a:spAutoFit/>
              </a:bodyPr>
              <a:lstStyle/>
              <a:p>
                <a:r>
                  <a:rPr lang="en-US" altLang="zh-CN" sz="900">
                    <a:solidFill>
                      <a:schemeClr val="bg1"/>
                    </a:solidFill>
                    <a:latin typeface="Calibri" panose="020F0502020204030204" pitchFamily="34" charset="0"/>
                    <a:ea typeface="微软雅黑" panose="020B0503020204020204" pitchFamily="34" charset="-122"/>
                    <a:cs typeface="Calibri" panose="020F0502020204030204" pitchFamily="34" charset="0"/>
                  </a:rPr>
                  <a:t>Network Cable</a:t>
                </a:r>
              </a:p>
            </p:txBody>
          </p:sp>
          <p:cxnSp>
            <p:nvCxnSpPr>
              <p:cNvPr id="52" name="直接连接符 51"/>
              <p:cNvCxnSpPr/>
              <p:nvPr/>
            </p:nvCxnSpPr>
            <p:spPr>
              <a:xfrm rot="10800000">
                <a:off x="8814021" y="13166454"/>
                <a:ext cx="72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9574565" y="12935622"/>
                <a:ext cx="2152876" cy="461663"/>
              </a:xfrm>
              <a:prstGeom prst="rect">
                <a:avLst/>
              </a:prstGeom>
              <a:noFill/>
            </p:spPr>
            <p:txBody>
              <a:bodyPr wrap="square" rtlCol="0">
                <a:spAutoFit/>
              </a:bodyPr>
              <a:lstStyle/>
              <a:p>
                <a:r>
                  <a:rPr lang="en-US" altLang="zh-CN" sz="900">
                    <a:solidFill>
                      <a:schemeClr val="bg1"/>
                    </a:solidFill>
                    <a:latin typeface="Calibri" panose="020F0502020204030204" pitchFamily="34" charset="0"/>
                    <a:ea typeface="微软雅黑" panose="020B0503020204020204" pitchFamily="34" charset="-122"/>
                    <a:cs typeface="Calibri" panose="020F0502020204030204" pitchFamily="34" charset="0"/>
                  </a:rPr>
                  <a:t>Audio Cable</a:t>
                </a:r>
              </a:p>
            </p:txBody>
          </p:sp>
        </p:grpSp>
      </p:grpSp>
      <p:sp>
        <p:nvSpPr>
          <p:cNvPr id="54" name="文本框 72"/>
          <p:cNvSpPr txBox="1"/>
          <p:nvPr/>
        </p:nvSpPr>
        <p:spPr>
          <a:xfrm>
            <a:off x="948865" y="4564042"/>
            <a:ext cx="5749748" cy="867930"/>
          </a:xfrm>
          <a:prstGeom prst="rect">
            <a:avLst/>
          </a:prstGeom>
          <a:noFill/>
        </p:spPr>
        <p:txBody>
          <a:bodyPr wrap="square" rtlCol="0">
            <a:spAutoFit/>
          </a:bodyPr>
          <a:lstStyle/>
          <a:p>
            <a:pPr marL="285750" indent="-285750">
              <a:lnSpc>
                <a:spcPct val="120000"/>
              </a:lnSpc>
              <a:buFont typeface="Wingdings" panose="05000000000000000000" pitchFamily="2" charset="2"/>
              <a:buChar char="ü"/>
            </a:pPr>
            <a:r>
              <a:rPr lang="en-US" altLang="zh-CN" sz="1400">
                <a:solidFill>
                  <a:schemeClr val="bg1"/>
                </a:solidFill>
                <a:latin typeface="Calibri" panose="020F0502020204030204" pitchFamily="34" charset="0"/>
                <a:ea typeface="微软雅黑" panose="020B0503020204020204" pitchFamily="34" charset="-122"/>
                <a:cs typeface="Calibri" panose="020F0502020204030204" pitchFamily="34" charset="0"/>
              </a:rPr>
              <a:t>Convert the </a:t>
            </a:r>
            <a:r>
              <a:rPr lang="en-US" altLang="zh-CN" sz="1400" b="1" kern="0">
                <a:solidFill>
                  <a:srgbClr val="FFC000"/>
                </a:solidFill>
                <a:latin typeface="Calibri" panose="020F0502020204030204" pitchFamily="34" charset="0"/>
                <a:ea typeface="Helvetica"/>
                <a:cs typeface="Calibri" panose="020F0502020204030204" pitchFamily="34" charset="0"/>
              </a:rPr>
              <a:t>analog system to an IP system </a:t>
            </a:r>
            <a:r>
              <a:rPr lang="en-US" altLang="zh-CN" sz="1400">
                <a:solidFill>
                  <a:schemeClr val="bg1"/>
                </a:solidFill>
                <a:latin typeface="Calibri" panose="020F0502020204030204" pitchFamily="34" charset="0"/>
                <a:ea typeface="微软雅黑" panose="020B0503020204020204" pitchFamily="34" charset="-122"/>
                <a:cs typeface="Calibri" panose="020F0502020204030204" pitchFamily="34" charset="0"/>
              </a:rPr>
              <a:t>to support more intelligent functions such as schedule broadcasting/ remote management/alarm linkage.</a:t>
            </a:r>
          </a:p>
        </p:txBody>
      </p:sp>
      <p:grpSp>
        <p:nvGrpSpPr>
          <p:cNvPr id="56" name="组合 16"/>
          <p:cNvGrpSpPr/>
          <p:nvPr/>
        </p:nvGrpSpPr>
        <p:grpSpPr>
          <a:xfrm>
            <a:off x="482605" y="4348121"/>
            <a:ext cx="504305" cy="501075"/>
            <a:chOff x="13501607" y="6331649"/>
            <a:chExt cx="1008609" cy="1002149"/>
          </a:xfrm>
        </p:grpSpPr>
        <p:sp>
          <p:nvSpPr>
            <p:cNvPr id="57" name="椭圆 12"/>
            <p:cNvSpPr/>
            <p:nvPr/>
          </p:nvSpPr>
          <p:spPr>
            <a:xfrm>
              <a:off x="13501607" y="6331649"/>
              <a:ext cx="1008609" cy="1002149"/>
            </a:xfrm>
            <a:custGeom>
              <a:avLst/>
              <a:gdLst>
                <a:gd name="connsiteX0" fmla="*/ 0 w 999068"/>
                <a:gd name="connsiteY0" fmla="*/ 499534 h 999068"/>
                <a:gd name="connsiteX1" fmla="*/ 499534 w 999068"/>
                <a:gd name="connsiteY1" fmla="*/ 0 h 999068"/>
                <a:gd name="connsiteX2" fmla="*/ 999068 w 999068"/>
                <a:gd name="connsiteY2" fmla="*/ 499534 h 999068"/>
                <a:gd name="connsiteX3" fmla="*/ 499534 w 999068"/>
                <a:gd name="connsiteY3" fmla="*/ 999068 h 999068"/>
                <a:gd name="connsiteX4" fmla="*/ 0 w 999068"/>
                <a:gd name="connsiteY4" fmla="*/ 499534 h 999068"/>
                <a:gd name="connsiteX0" fmla="*/ 499534 w 999068"/>
                <a:gd name="connsiteY0" fmla="*/ 0 h 999068"/>
                <a:gd name="connsiteX1" fmla="*/ 999068 w 999068"/>
                <a:gd name="connsiteY1" fmla="*/ 499534 h 999068"/>
                <a:gd name="connsiteX2" fmla="*/ 499534 w 999068"/>
                <a:gd name="connsiteY2" fmla="*/ 999068 h 999068"/>
                <a:gd name="connsiteX3" fmla="*/ 0 w 999068"/>
                <a:gd name="connsiteY3" fmla="*/ 499534 h 999068"/>
                <a:gd name="connsiteX4" fmla="*/ 590974 w 999068"/>
                <a:gd name="connsiteY4" fmla="*/ 91440 h 999068"/>
                <a:gd name="connsiteX0" fmla="*/ 243947 w 999068"/>
                <a:gd name="connsiteY0" fmla="*/ 0 h 930806"/>
                <a:gd name="connsiteX1" fmla="*/ 999068 w 999068"/>
                <a:gd name="connsiteY1" fmla="*/ 431272 h 930806"/>
                <a:gd name="connsiteX2" fmla="*/ 499534 w 999068"/>
                <a:gd name="connsiteY2" fmla="*/ 930806 h 930806"/>
                <a:gd name="connsiteX3" fmla="*/ 0 w 999068"/>
                <a:gd name="connsiteY3" fmla="*/ 431272 h 930806"/>
                <a:gd name="connsiteX4" fmla="*/ 590974 w 999068"/>
                <a:gd name="connsiteY4" fmla="*/ 23178 h 930806"/>
                <a:gd name="connsiteX0" fmla="*/ 243947 w 999068"/>
                <a:gd name="connsiteY0" fmla="*/ 0 h 930806"/>
                <a:gd name="connsiteX1" fmla="*/ 999068 w 999068"/>
                <a:gd name="connsiteY1" fmla="*/ 431272 h 930806"/>
                <a:gd name="connsiteX2" fmla="*/ 499534 w 999068"/>
                <a:gd name="connsiteY2" fmla="*/ 930806 h 930806"/>
                <a:gd name="connsiteX3" fmla="*/ 0 w 999068"/>
                <a:gd name="connsiteY3" fmla="*/ 431272 h 930806"/>
                <a:gd name="connsiteX4" fmla="*/ 590974 w 999068"/>
                <a:gd name="connsiteY4" fmla="*/ 23178 h 930806"/>
                <a:gd name="connsiteX0" fmla="*/ 243947 w 999068"/>
                <a:gd name="connsiteY0" fmla="*/ 72949 h 1003755"/>
                <a:gd name="connsiteX1" fmla="*/ 999068 w 999068"/>
                <a:gd name="connsiteY1" fmla="*/ 504221 h 1003755"/>
                <a:gd name="connsiteX2" fmla="*/ 499534 w 999068"/>
                <a:gd name="connsiteY2" fmla="*/ 1003755 h 1003755"/>
                <a:gd name="connsiteX3" fmla="*/ 0 w 999068"/>
                <a:gd name="connsiteY3" fmla="*/ 504221 h 1003755"/>
                <a:gd name="connsiteX4" fmla="*/ 590974 w 999068"/>
                <a:gd name="connsiteY4" fmla="*/ 96127 h 1003755"/>
                <a:gd name="connsiteX0" fmla="*/ 243947 w 1008593"/>
                <a:gd name="connsiteY0" fmla="*/ 71343 h 1002157"/>
                <a:gd name="connsiteX1" fmla="*/ 1008593 w 1008593"/>
                <a:gd name="connsiteY1" fmla="*/ 512140 h 1002157"/>
                <a:gd name="connsiteX2" fmla="*/ 499534 w 1008593"/>
                <a:gd name="connsiteY2" fmla="*/ 1002149 h 1002157"/>
                <a:gd name="connsiteX3" fmla="*/ 0 w 1008593"/>
                <a:gd name="connsiteY3" fmla="*/ 502615 h 1002157"/>
                <a:gd name="connsiteX4" fmla="*/ 590974 w 1008593"/>
                <a:gd name="connsiteY4" fmla="*/ 94521 h 1002157"/>
                <a:gd name="connsiteX0" fmla="*/ 243947 w 1008593"/>
                <a:gd name="connsiteY0" fmla="*/ 71343 h 1002157"/>
                <a:gd name="connsiteX1" fmla="*/ 1008593 w 1008593"/>
                <a:gd name="connsiteY1" fmla="*/ 512140 h 1002157"/>
                <a:gd name="connsiteX2" fmla="*/ 499534 w 1008593"/>
                <a:gd name="connsiteY2" fmla="*/ 1002149 h 1002157"/>
                <a:gd name="connsiteX3" fmla="*/ 0 w 1008593"/>
                <a:gd name="connsiteY3" fmla="*/ 502615 h 1002157"/>
                <a:gd name="connsiteX4" fmla="*/ 590974 w 1008593"/>
                <a:gd name="connsiteY4" fmla="*/ 94521 h 1002157"/>
                <a:gd name="connsiteX0" fmla="*/ 243947 w 1008593"/>
                <a:gd name="connsiteY0" fmla="*/ 71343 h 1002355"/>
                <a:gd name="connsiteX1" fmla="*/ 1008593 w 1008593"/>
                <a:gd name="connsiteY1" fmla="*/ 512140 h 1002355"/>
                <a:gd name="connsiteX2" fmla="*/ 499534 w 1008593"/>
                <a:gd name="connsiteY2" fmla="*/ 1002149 h 1002355"/>
                <a:gd name="connsiteX3" fmla="*/ 0 w 1008593"/>
                <a:gd name="connsiteY3" fmla="*/ 502615 h 1002355"/>
                <a:gd name="connsiteX4" fmla="*/ 590974 w 1008593"/>
                <a:gd name="connsiteY4" fmla="*/ 94521 h 1002355"/>
                <a:gd name="connsiteX0" fmla="*/ 243947 w 1008593"/>
                <a:gd name="connsiteY0" fmla="*/ 71343 h 1002157"/>
                <a:gd name="connsiteX1" fmla="*/ 1008593 w 1008593"/>
                <a:gd name="connsiteY1" fmla="*/ 512140 h 1002157"/>
                <a:gd name="connsiteX2" fmla="*/ 499534 w 1008593"/>
                <a:gd name="connsiteY2" fmla="*/ 1002149 h 1002157"/>
                <a:gd name="connsiteX3" fmla="*/ 0 w 1008593"/>
                <a:gd name="connsiteY3" fmla="*/ 502615 h 1002157"/>
                <a:gd name="connsiteX4" fmla="*/ 590974 w 1008593"/>
                <a:gd name="connsiteY4" fmla="*/ 94521 h 1002157"/>
                <a:gd name="connsiteX0" fmla="*/ 336115 w 1100761"/>
                <a:gd name="connsiteY0" fmla="*/ 71343 h 1002157"/>
                <a:gd name="connsiteX1" fmla="*/ 1100761 w 1100761"/>
                <a:gd name="connsiteY1" fmla="*/ 512140 h 1002157"/>
                <a:gd name="connsiteX2" fmla="*/ 591702 w 1100761"/>
                <a:gd name="connsiteY2" fmla="*/ 1002149 h 1002157"/>
                <a:gd name="connsiteX3" fmla="*/ 92168 w 1100761"/>
                <a:gd name="connsiteY3" fmla="*/ 502615 h 1002157"/>
                <a:gd name="connsiteX4" fmla="*/ 229117 w 1100761"/>
                <a:gd name="connsiteY4" fmla="*/ 173896 h 1002157"/>
                <a:gd name="connsiteX0" fmla="*/ 306652 w 1071298"/>
                <a:gd name="connsiteY0" fmla="*/ 71343 h 1002157"/>
                <a:gd name="connsiteX1" fmla="*/ 1071298 w 1071298"/>
                <a:gd name="connsiteY1" fmla="*/ 512140 h 1002157"/>
                <a:gd name="connsiteX2" fmla="*/ 562239 w 1071298"/>
                <a:gd name="connsiteY2" fmla="*/ 1002149 h 1002157"/>
                <a:gd name="connsiteX3" fmla="*/ 62705 w 1071298"/>
                <a:gd name="connsiteY3" fmla="*/ 502615 h 1002157"/>
                <a:gd name="connsiteX4" fmla="*/ 199654 w 1071298"/>
                <a:gd name="connsiteY4" fmla="*/ 173896 h 1002157"/>
                <a:gd name="connsiteX0" fmla="*/ 306652 w 1071298"/>
                <a:gd name="connsiteY0" fmla="*/ 71343 h 1003342"/>
                <a:gd name="connsiteX1" fmla="*/ 1071298 w 1071298"/>
                <a:gd name="connsiteY1" fmla="*/ 512140 h 1003342"/>
                <a:gd name="connsiteX2" fmla="*/ 562239 w 1071298"/>
                <a:gd name="connsiteY2" fmla="*/ 1002149 h 1003342"/>
                <a:gd name="connsiteX3" fmla="*/ 62705 w 1071298"/>
                <a:gd name="connsiteY3" fmla="*/ 502615 h 1003342"/>
                <a:gd name="connsiteX4" fmla="*/ 199654 w 1071298"/>
                <a:gd name="connsiteY4" fmla="*/ 173896 h 1003342"/>
                <a:gd name="connsiteX0" fmla="*/ 306652 w 1071298"/>
                <a:gd name="connsiteY0" fmla="*/ 71343 h 1002839"/>
                <a:gd name="connsiteX1" fmla="*/ 1071298 w 1071298"/>
                <a:gd name="connsiteY1" fmla="*/ 512140 h 1002839"/>
                <a:gd name="connsiteX2" fmla="*/ 562239 w 1071298"/>
                <a:gd name="connsiteY2" fmla="*/ 1002149 h 1002839"/>
                <a:gd name="connsiteX3" fmla="*/ 62705 w 1071298"/>
                <a:gd name="connsiteY3" fmla="*/ 502615 h 1002839"/>
                <a:gd name="connsiteX4" fmla="*/ 199654 w 1071298"/>
                <a:gd name="connsiteY4" fmla="*/ 173896 h 1002839"/>
                <a:gd name="connsiteX0" fmla="*/ 306652 w 1071298"/>
                <a:gd name="connsiteY0" fmla="*/ 71343 h 1002839"/>
                <a:gd name="connsiteX1" fmla="*/ 1071298 w 1071298"/>
                <a:gd name="connsiteY1" fmla="*/ 512140 h 1002839"/>
                <a:gd name="connsiteX2" fmla="*/ 562239 w 1071298"/>
                <a:gd name="connsiteY2" fmla="*/ 1002149 h 1002839"/>
                <a:gd name="connsiteX3" fmla="*/ 62705 w 1071298"/>
                <a:gd name="connsiteY3" fmla="*/ 502615 h 1002839"/>
                <a:gd name="connsiteX4" fmla="*/ 199654 w 1071298"/>
                <a:gd name="connsiteY4" fmla="*/ 173896 h 1002839"/>
                <a:gd name="connsiteX0" fmla="*/ 246362 w 1011008"/>
                <a:gd name="connsiteY0" fmla="*/ 71343 h 1002839"/>
                <a:gd name="connsiteX1" fmla="*/ 1011008 w 1011008"/>
                <a:gd name="connsiteY1" fmla="*/ 512140 h 1002839"/>
                <a:gd name="connsiteX2" fmla="*/ 501949 w 1011008"/>
                <a:gd name="connsiteY2" fmla="*/ 1002149 h 1002839"/>
                <a:gd name="connsiteX3" fmla="*/ 2415 w 1011008"/>
                <a:gd name="connsiteY3" fmla="*/ 502615 h 1002839"/>
                <a:gd name="connsiteX4" fmla="*/ 139364 w 1011008"/>
                <a:gd name="connsiteY4" fmla="*/ 173896 h 1002839"/>
                <a:gd name="connsiteX0" fmla="*/ 246362 w 1011008"/>
                <a:gd name="connsiteY0" fmla="*/ 71343 h 1002839"/>
                <a:gd name="connsiteX1" fmla="*/ 1011008 w 1011008"/>
                <a:gd name="connsiteY1" fmla="*/ 512140 h 1002839"/>
                <a:gd name="connsiteX2" fmla="*/ 501949 w 1011008"/>
                <a:gd name="connsiteY2" fmla="*/ 1002149 h 1002839"/>
                <a:gd name="connsiteX3" fmla="*/ 2415 w 1011008"/>
                <a:gd name="connsiteY3" fmla="*/ 502615 h 1002839"/>
                <a:gd name="connsiteX4" fmla="*/ 139364 w 1011008"/>
                <a:gd name="connsiteY4" fmla="*/ 173896 h 1002839"/>
                <a:gd name="connsiteX0" fmla="*/ 265375 w 1030021"/>
                <a:gd name="connsiteY0" fmla="*/ 71343 h 1002839"/>
                <a:gd name="connsiteX1" fmla="*/ 1030021 w 1030021"/>
                <a:gd name="connsiteY1" fmla="*/ 512140 h 1002839"/>
                <a:gd name="connsiteX2" fmla="*/ 520962 w 1030021"/>
                <a:gd name="connsiteY2" fmla="*/ 1002149 h 1002839"/>
                <a:gd name="connsiteX3" fmla="*/ 21428 w 1030021"/>
                <a:gd name="connsiteY3" fmla="*/ 502615 h 1002839"/>
                <a:gd name="connsiteX4" fmla="*/ 128215 w 1030021"/>
                <a:gd name="connsiteY4" fmla="*/ 173896 h 1002839"/>
                <a:gd name="connsiteX0" fmla="*/ 244680 w 1009326"/>
                <a:gd name="connsiteY0" fmla="*/ 71343 h 1002915"/>
                <a:gd name="connsiteX1" fmla="*/ 1009326 w 1009326"/>
                <a:gd name="connsiteY1" fmla="*/ 512140 h 1002915"/>
                <a:gd name="connsiteX2" fmla="*/ 500267 w 1009326"/>
                <a:gd name="connsiteY2" fmla="*/ 1002149 h 1002915"/>
                <a:gd name="connsiteX3" fmla="*/ 733 w 1009326"/>
                <a:gd name="connsiteY3" fmla="*/ 502615 h 1002915"/>
                <a:gd name="connsiteX4" fmla="*/ 107520 w 1009326"/>
                <a:gd name="connsiteY4" fmla="*/ 173896 h 1002915"/>
                <a:gd name="connsiteX0" fmla="*/ 244277 w 1008923"/>
                <a:gd name="connsiteY0" fmla="*/ 71343 h 1002889"/>
                <a:gd name="connsiteX1" fmla="*/ 1008923 w 1008923"/>
                <a:gd name="connsiteY1" fmla="*/ 512140 h 1002889"/>
                <a:gd name="connsiteX2" fmla="*/ 499864 w 1008923"/>
                <a:gd name="connsiteY2" fmla="*/ 1002149 h 1002889"/>
                <a:gd name="connsiteX3" fmla="*/ 330 w 1008923"/>
                <a:gd name="connsiteY3" fmla="*/ 502615 h 1002889"/>
                <a:gd name="connsiteX4" fmla="*/ 107117 w 1008923"/>
                <a:gd name="connsiteY4" fmla="*/ 173896 h 1002889"/>
                <a:gd name="connsiteX0" fmla="*/ 250330 w 1014976"/>
                <a:gd name="connsiteY0" fmla="*/ 71343 h 1002886"/>
                <a:gd name="connsiteX1" fmla="*/ 1014976 w 1014976"/>
                <a:gd name="connsiteY1" fmla="*/ 512140 h 1002886"/>
                <a:gd name="connsiteX2" fmla="*/ 505917 w 1014976"/>
                <a:gd name="connsiteY2" fmla="*/ 1002149 h 1002886"/>
                <a:gd name="connsiteX3" fmla="*/ 6383 w 1014976"/>
                <a:gd name="connsiteY3" fmla="*/ 502615 h 1002886"/>
                <a:gd name="connsiteX4" fmla="*/ 113170 w 1014976"/>
                <a:gd name="connsiteY4" fmla="*/ 173896 h 1002886"/>
                <a:gd name="connsiteX0" fmla="*/ 245838 w 1010484"/>
                <a:gd name="connsiteY0" fmla="*/ 71343 h 1002911"/>
                <a:gd name="connsiteX1" fmla="*/ 1010484 w 1010484"/>
                <a:gd name="connsiteY1" fmla="*/ 512140 h 1002911"/>
                <a:gd name="connsiteX2" fmla="*/ 501425 w 1010484"/>
                <a:gd name="connsiteY2" fmla="*/ 1002149 h 1002911"/>
                <a:gd name="connsiteX3" fmla="*/ 1891 w 1010484"/>
                <a:gd name="connsiteY3" fmla="*/ 502615 h 1002911"/>
                <a:gd name="connsiteX4" fmla="*/ 108678 w 1010484"/>
                <a:gd name="connsiteY4" fmla="*/ 173896 h 1002911"/>
                <a:gd name="connsiteX0" fmla="*/ 243954 w 1008600"/>
                <a:gd name="connsiteY0" fmla="*/ 71343 h 1002943"/>
                <a:gd name="connsiteX1" fmla="*/ 1008600 w 1008600"/>
                <a:gd name="connsiteY1" fmla="*/ 512140 h 1002943"/>
                <a:gd name="connsiteX2" fmla="*/ 499541 w 1008600"/>
                <a:gd name="connsiteY2" fmla="*/ 1002149 h 1002943"/>
                <a:gd name="connsiteX3" fmla="*/ 7 w 1008600"/>
                <a:gd name="connsiteY3" fmla="*/ 502615 h 1002943"/>
                <a:gd name="connsiteX4" fmla="*/ 106794 w 1008600"/>
                <a:gd name="connsiteY4" fmla="*/ 173896 h 1002943"/>
                <a:gd name="connsiteX0" fmla="*/ 243954 w 1008600"/>
                <a:gd name="connsiteY0" fmla="*/ 71343 h 1002181"/>
                <a:gd name="connsiteX1" fmla="*/ 1008600 w 1008600"/>
                <a:gd name="connsiteY1" fmla="*/ 512140 h 1002181"/>
                <a:gd name="connsiteX2" fmla="*/ 499541 w 1008600"/>
                <a:gd name="connsiteY2" fmla="*/ 1002149 h 1002181"/>
                <a:gd name="connsiteX3" fmla="*/ 7 w 1008600"/>
                <a:gd name="connsiteY3" fmla="*/ 502615 h 1002181"/>
                <a:gd name="connsiteX4" fmla="*/ 106794 w 1008600"/>
                <a:gd name="connsiteY4" fmla="*/ 173896 h 1002181"/>
                <a:gd name="connsiteX0" fmla="*/ 243953 w 1008599"/>
                <a:gd name="connsiteY0" fmla="*/ 71343 h 1002821"/>
                <a:gd name="connsiteX1" fmla="*/ 1008599 w 1008599"/>
                <a:gd name="connsiteY1" fmla="*/ 512140 h 1002821"/>
                <a:gd name="connsiteX2" fmla="*/ 499540 w 1008599"/>
                <a:gd name="connsiteY2" fmla="*/ 1002149 h 1002821"/>
                <a:gd name="connsiteX3" fmla="*/ 6 w 1008599"/>
                <a:gd name="connsiteY3" fmla="*/ 502615 h 1002821"/>
                <a:gd name="connsiteX4" fmla="*/ 106793 w 1008599"/>
                <a:gd name="connsiteY4" fmla="*/ 173896 h 1002821"/>
                <a:gd name="connsiteX0" fmla="*/ 243953 w 1008599"/>
                <a:gd name="connsiteY0" fmla="*/ 71343 h 1002430"/>
                <a:gd name="connsiteX1" fmla="*/ 1008599 w 1008599"/>
                <a:gd name="connsiteY1" fmla="*/ 512140 h 1002430"/>
                <a:gd name="connsiteX2" fmla="*/ 499540 w 1008599"/>
                <a:gd name="connsiteY2" fmla="*/ 1002149 h 1002430"/>
                <a:gd name="connsiteX3" fmla="*/ 6 w 1008599"/>
                <a:gd name="connsiteY3" fmla="*/ 502615 h 1002430"/>
                <a:gd name="connsiteX4" fmla="*/ 106793 w 1008599"/>
                <a:gd name="connsiteY4" fmla="*/ 173896 h 1002430"/>
                <a:gd name="connsiteX0" fmla="*/ 243953 w 1008599"/>
                <a:gd name="connsiteY0" fmla="*/ 71343 h 1002430"/>
                <a:gd name="connsiteX1" fmla="*/ 1008599 w 1008599"/>
                <a:gd name="connsiteY1" fmla="*/ 512140 h 1002430"/>
                <a:gd name="connsiteX2" fmla="*/ 499540 w 1008599"/>
                <a:gd name="connsiteY2" fmla="*/ 1002149 h 1002430"/>
                <a:gd name="connsiteX3" fmla="*/ 6 w 1008599"/>
                <a:gd name="connsiteY3" fmla="*/ 502615 h 1002430"/>
                <a:gd name="connsiteX4" fmla="*/ 106793 w 1008599"/>
                <a:gd name="connsiteY4" fmla="*/ 173896 h 1002430"/>
                <a:gd name="connsiteX0" fmla="*/ 261770 w 1026416"/>
                <a:gd name="connsiteY0" fmla="*/ 71343 h 1002391"/>
                <a:gd name="connsiteX1" fmla="*/ 1026416 w 1026416"/>
                <a:gd name="connsiteY1" fmla="*/ 512140 h 1002391"/>
                <a:gd name="connsiteX2" fmla="*/ 517357 w 1026416"/>
                <a:gd name="connsiteY2" fmla="*/ 1002149 h 1002391"/>
                <a:gd name="connsiteX3" fmla="*/ 17823 w 1026416"/>
                <a:gd name="connsiteY3" fmla="*/ 502615 h 1002391"/>
                <a:gd name="connsiteX4" fmla="*/ 140485 w 1026416"/>
                <a:gd name="connsiteY4" fmla="*/ 180246 h 1002391"/>
                <a:gd name="connsiteX0" fmla="*/ 244004 w 1008650"/>
                <a:gd name="connsiteY0" fmla="*/ 71343 h 1002403"/>
                <a:gd name="connsiteX1" fmla="*/ 1008650 w 1008650"/>
                <a:gd name="connsiteY1" fmla="*/ 512140 h 1002403"/>
                <a:gd name="connsiteX2" fmla="*/ 499591 w 1008650"/>
                <a:gd name="connsiteY2" fmla="*/ 1002149 h 1002403"/>
                <a:gd name="connsiteX3" fmla="*/ 57 w 1008650"/>
                <a:gd name="connsiteY3" fmla="*/ 502615 h 1002403"/>
                <a:gd name="connsiteX4" fmla="*/ 122719 w 1008650"/>
                <a:gd name="connsiteY4" fmla="*/ 180246 h 1002403"/>
                <a:gd name="connsiteX0" fmla="*/ 244874 w 1009520"/>
                <a:gd name="connsiteY0" fmla="*/ 71343 h 1002407"/>
                <a:gd name="connsiteX1" fmla="*/ 1009520 w 1009520"/>
                <a:gd name="connsiteY1" fmla="*/ 512140 h 1002407"/>
                <a:gd name="connsiteX2" fmla="*/ 500461 w 1009520"/>
                <a:gd name="connsiteY2" fmla="*/ 1002149 h 1002407"/>
                <a:gd name="connsiteX3" fmla="*/ 927 w 1009520"/>
                <a:gd name="connsiteY3" fmla="*/ 502615 h 1002407"/>
                <a:gd name="connsiteX4" fmla="*/ 123589 w 1009520"/>
                <a:gd name="connsiteY4" fmla="*/ 180246 h 1002407"/>
                <a:gd name="connsiteX0" fmla="*/ 244943 w 1009589"/>
                <a:gd name="connsiteY0" fmla="*/ 71343 h 1002275"/>
                <a:gd name="connsiteX1" fmla="*/ 1009589 w 1009589"/>
                <a:gd name="connsiteY1" fmla="*/ 512140 h 1002275"/>
                <a:gd name="connsiteX2" fmla="*/ 500530 w 1009589"/>
                <a:gd name="connsiteY2" fmla="*/ 1002149 h 1002275"/>
                <a:gd name="connsiteX3" fmla="*/ 996 w 1009589"/>
                <a:gd name="connsiteY3" fmla="*/ 502615 h 1002275"/>
                <a:gd name="connsiteX4" fmla="*/ 123658 w 1009589"/>
                <a:gd name="connsiteY4" fmla="*/ 180246 h 1002275"/>
                <a:gd name="connsiteX0" fmla="*/ 244850 w 1009496"/>
                <a:gd name="connsiteY0" fmla="*/ 71343 h 1002664"/>
                <a:gd name="connsiteX1" fmla="*/ 1009496 w 1009496"/>
                <a:gd name="connsiteY1" fmla="*/ 512140 h 1002664"/>
                <a:gd name="connsiteX2" fmla="*/ 500437 w 1009496"/>
                <a:gd name="connsiteY2" fmla="*/ 1002149 h 1002664"/>
                <a:gd name="connsiteX3" fmla="*/ 903 w 1009496"/>
                <a:gd name="connsiteY3" fmla="*/ 502615 h 1002664"/>
                <a:gd name="connsiteX4" fmla="*/ 123565 w 1009496"/>
                <a:gd name="connsiteY4" fmla="*/ 180246 h 1002664"/>
                <a:gd name="connsiteX0" fmla="*/ 257783 w 1022429"/>
                <a:gd name="connsiteY0" fmla="*/ 71343 h 1002641"/>
                <a:gd name="connsiteX1" fmla="*/ 1022429 w 1022429"/>
                <a:gd name="connsiteY1" fmla="*/ 512140 h 1002641"/>
                <a:gd name="connsiteX2" fmla="*/ 513370 w 1022429"/>
                <a:gd name="connsiteY2" fmla="*/ 1002149 h 1002641"/>
                <a:gd name="connsiteX3" fmla="*/ 13836 w 1022429"/>
                <a:gd name="connsiteY3" fmla="*/ 502615 h 1002641"/>
                <a:gd name="connsiteX4" fmla="*/ 163485 w 1022429"/>
                <a:gd name="connsiteY4" fmla="*/ 140558 h 1002641"/>
                <a:gd name="connsiteX0" fmla="*/ 244577 w 1009223"/>
                <a:gd name="connsiteY0" fmla="*/ 71343 h 1002681"/>
                <a:gd name="connsiteX1" fmla="*/ 1009223 w 1009223"/>
                <a:gd name="connsiteY1" fmla="*/ 512140 h 1002681"/>
                <a:gd name="connsiteX2" fmla="*/ 500164 w 1009223"/>
                <a:gd name="connsiteY2" fmla="*/ 1002149 h 1002681"/>
                <a:gd name="connsiteX3" fmla="*/ 630 w 1009223"/>
                <a:gd name="connsiteY3" fmla="*/ 502615 h 1002681"/>
                <a:gd name="connsiteX4" fmla="*/ 150279 w 1009223"/>
                <a:gd name="connsiteY4" fmla="*/ 140558 h 1002681"/>
                <a:gd name="connsiteX0" fmla="*/ 244577 w 1009223"/>
                <a:gd name="connsiteY0" fmla="*/ 71343 h 1002238"/>
                <a:gd name="connsiteX1" fmla="*/ 1009223 w 1009223"/>
                <a:gd name="connsiteY1" fmla="*/ 512140 h 1002238"/>
                <a:gd name="connsiteX2" fmla="*/ 500164 w 1009223"/>
                <a:gd name="connsiteY2" fmla="*/ 1002149 h 1002238"/>
                <a:gd name="connsiteX3" fmla="*/ 630 w 1009223"/>
                <a:gd name="connsiteY3" fmla="*/ 502615 h 1002238"/>
                <a:gd name="connsiteX4" fmla="*/ 150279 w 1009223"/>
                <a:gd name="connsiteY4" fmla="*/ 140558 h 1002238"/>
                <a:gd name="connsiteX0" fmla="*/ 244577 w 1009223"/>
                <a:gd name="connsiteY0" fmla="*/ 71343 h 1004705"/>
                <a:gd name="connsiteX1" fmla="*/ 1009223 w 1009223"/>
                <a:gd name="connsiteY1" fmla="*/ 512140 h 1004705"/>
                <a:gd name="connsiteX2" fmla="*/ 500164 w 1009223"/>
                <a:gd name="connsiteY2" fmla="*/ 1002149 h 1004705"/>
                <a:gd name="connsiteX3" fmla="*/ 630 w 1009223"/>
                <a:gd name="connsiteY3" fmla="*/ 502615 h 1004705"/>
                <a:gd name="connsiteX4" fmla="*/ 150279 w 1009223"/>
                <a:gd name="connsiteY4" fmla="*/ 140558 h 1004705"/>
                <a:gd name="connsiteX0" fmla="*/ 244577 w 1009223"/>
                <a:gd name="connsiteY0" fmla="*/ 71343 h 1002149"/>
                <a:gd name="connsiteX1" fmla="*/ 1009223 w 1009223"/>
                <a:gd name="connsiteY1" fmla="*/ 512140 h 1002149"/>
                <a:gd name="connsiteX2" fmla="*/ 500164 w 1009223"/>
                <a:gd name="connsiteY2" fmla="*/ 1002149 h 1002149"/>
                <a:gd name="connsiteX3" fmla="*/ 630 w 1009223"/>
                <a:gd name="connsiteY3" fmla="*/ 502615 h 1002149"/>
                <a:gd name="connsiteX4" fmla="*/ 150279 w 1009223"/>
                <a:gd name="connsiteY4" fmla="*/ 140558 h 1002149"/>
                <a:gd name="connsiteX0" fmla="*/ 243963 w 1008609"/>
                <a:gd name="connsiteY0" fmla="*/ 71343 h 1002149"/>
                <a:gd name="connsiteX1" fmla="*/ 1008609 w 1008609"/>
                <a:gd name="connsiteY1" fmla="*/ 512140 h 1002149"/>
                <a:gd name="connsiteX2" fmla="*/ 499550 w 1008609"/>
                <a:gd name="connsiteY2" fmla="*/ 1002149 h 1002149"/>
                <a:gd name="connsiteX3" fmla="*/ 16 w 1008609"/>
                <a:gd name="connsiteY3" fmla="*/ 502615 h 1002149"/>
                <a:gd name="connsiteX4" fmla="*/ 149665 w 1008609"/>
                <a:gd name="connsiteY4" fmla="*/ 140558 h 1002149"/>
                <a:gd name="connsiteX0" fmla="*/ 245031 w 1009677"/>
                <a:gd name="connsiteY0" fmla="*/ 71343 h 1002149"/>
                <a:gd name="connsiteX1" fmla="*/ 1009677 w 1009677"/>
                <a:gd name="connsiteY1" fmla="*/ 512140 h 1002149"/>
                <a:gd name="connsiteX2" fmla="*/ 500618 w 1009677"/>
                <a:gd name="connsiteY2" fmla="*/ 1002149 h 1002149"/>
                <a:gd name="connsiteX3" fmla="*/ 1084 w 1009677"/>
                <a:gd name="connsiteY3" fmla="*/ 502615 h 1002149"/>
                <a:gd name="connsiteX4" fmla="*/ 150733 w 1009677"/>
                <a:gd name="connsiteY4" fmla="*/ 140558 h 1002149"/>
                <a:gd name="connsiteX0" fmla="*/ 246304 w 1010950"/>
                <a:gd name="connsiteY0" fmla="*/ 71343 h 1002149"/>
                <a:gd name="connsiteX1" fmla="*/ 1010950 w 1010950"/>
                <a:gd name="connsiteY1" fmla="*/ 512140 h 1002149"/>
                <a:gd name="connsiteX2" fmla="*/ 501891 w 1010950"/>
                <a:gd name="connsiteY2" fmla="*/ 1002149 h 1002149"/>
                <a:gd name="connsiteX3" fmla="*/ 2357 w 1010950"/>
                <a:gd name="connsiteY3" fmla="*/ 502615 h 1002149"/>
                <a:gd name="connsiteX4" fmla="*/ 152006 w 1010950"/>
                <a:gd name="connsiteY4" fmla="*/ 140558 h 1002149"/>
                <a:gd name="connsiteX0" fmla="*/ 246066 w 1010712"/>
                <a:gd name="connsiteY0" fmla="*/ 71343 h 1002149"/>
                <a:gd name="connsiteX1" fmla="*/ 1010712 w 1010712"/>
                <a:gd name="connsiteY1" fmla="*/ 512140 h 1002149"/>
                <a:gd name="connsiteX2" fmla="*/ 501653 w 1010712"/>
                <a:gd name="connsiteY2" fmla="*/ 1002149 h 1002149"/>
                <a:gd name="connsiteX3" fmla="*/ 2119 w 1010712"/>
                <a:gd name="connsiteY3" fmla="*/ 502615 h 1002149"/>
                <a:gd name="connsiteX4" fmla="*/ 151768 w 1010712"/>
                <a:gd name="connsiteY4" fmla="*/ 140558 h 1002149"/>
                <a:gd name="connsiteX0" fmla="*/ 244308 w 1008954"/>
                <a:gd name="connsiteY0" fmla="*/ 71343 h 1002149"/>
                <a:gd name="connsiteX1" fmla="*/ 1008954 w 1008954"/>
                <a:gd name="connsiteY1" fmla="*/ 512140 h 1002149"/>
                <a:gd name="connsiteX2" fmla="*/ 499895 w 1008954"/>
                <a:gd name="connsiteY2" fmla="*/ 1002149 h 1002149"/>
                <a:gd name="connsiteX3" fmla="*/ 361 w 1008954"/>
                <a:gd name="connsiteY3" fmla="*/ 502615 h 1002149"/>
                <a:gd name="connsiteX4" fmla="*/ 150010 w 1008954"/>
                <a:gd name="connsiteY4" fmla="*/ 140558 h 1002149"/>
                <a:gd name="connsiteX0" fmla="*/ 243963 w 1008609"/>
                <a:gd name="connsiteY0" fmla="*/ 71343 h 1002149"/>
                <a:gd name="connsiteX1" fmla="*/ 1008609 w 1008609"/>
                <a:gd name="connsiteY1" fmla="*/ 512140 h 1002149"/>
                <a:gd name="connsiteX2" fmla="*/ 499550 w 1008609"/>
                <a:gd name="connsiteY2" fmla="*/ 1002149 h 1002149"/>
                <a:gd name="connsiteX3" fmla="*/ 16 w 1008609"/>
                <a:gd name="connsiteY3" fmla="*/ 502615 h 1002149"/>
                <a:gd name="connsiteX4" fmla="*/ 149665 w 1008609"/>
                <a:gd name="connsiteY4" fmla="*/ 140558 h 100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609" h="1002149">
                  <a:moveTo>
                    <a:pt x="243963" y="71343"/>
                  </a:moveTo>
                  <a:cubicBezTo>
                    <a:pt x="565886" y="-115982"/>
                    <a:pt x="1005434" y="77505"/>
                    <a:pt x="1008609" y="512140"/>
                  </a:cubicBezTo>
                  <a:cubicBezTo>
                    <a:pt x="989559" y="775325"/>
                    <a:pt x="812112" y="1002149"/>
                    <a:pt x="499550" y="1002149"/>
                  </a:cubicBezTo>
                  <a:cubicBezTo>
                    <a:pt x="186988" y="1002149"/>
                    <a:pt x="-1995" y="724000"/>
                    <a:pt x="16" y="502615"/>
                  </a:cubicBezTo>
                  <a:cubicBezTo>
                    <a:pt x="2027" y="281230"/>
                    <a:pt x="82378" y="226918"/>
                    <a:pt x="149665" y="140558"/>
                  </a:cubicBezTo>
                </a:path>
              </a:pathLst>
            </a:custGeom>
            <a:noFill/>
            <a:ln w="50800">
              <a:solidFill>
                <a:srgbClr val="397DC2"/>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p>
          </p:txBody>
        </p:sp>
        <p:sp>
          <p:nvSpPr>
            <p:cNvPr id="59" name="右箭头 13"/>
            <p:cNvSpPr/>
            <p:nvPr/>
          </p:nvSpPr>
          <p:spPr>
            <a:xfrm rot="16200000">
              <a:off x="13788102" y="6505706"/>
              <a:ext cx="438151" cy="508792"/>
            </a:xfrm>
            <a:prstGeom prst="rightArrow">
              <a:avLst>
                <a:gd name="adj1" fmla="val 50000"/>
                <a:gd name="adj2" fmla="val 67121"/>
              </a:avLst>
            </a:prstGeom>
            <a:noFill/>
            <a:ln w="50800">
              <a:solidFill>
                <a:srgbClr val="397DC2"/>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700"/>
            </a:p>
          </p:txBody>
        </p:sp>
        <p:cxnSp>
          <p:nvCxnSpPr>
            <p:cNvPr id="60" name="直接连接符 15"/>
            <p:cNvCxnSpPr/>
            <p:nvPr/>
          </p:nvCxnSpPr>
          <p:spPr>
            <a:xfrm>
              <a:off x="13855173" y="7077605"/>
              <a:ext cx="293687" cy="1587"/>
            </a:xfrm>
            <a:prstGeom prst="line">
              <a:avLst/>
            </a:prstGeom>
            <a:noFill/>
            <a:ln w="50800">
              <a:solidFill>
                <a:srgbClr val="397DC2"/>
              </a:solidFill>
              <a:tailEnd type="none"/>
            </a:ln>
          </p:spPr>
          <p:style>
            <a:lnRef idx="2">
              <a:schemeClr val="accent1">
                <a:shade val="50000"/>
              </a:schemeClr>
            </a:lnRef>
            <a:fillRef idx="1">
              <a:schemeClr val="accent1"/>
            </a:fillRef>
            <a:effectRef idx="0">
              <a:schemeClr val="accent1"/>
            </a:effectRef>
            <a:fontRef idx="minor">
              <a:schemeClr val="lt1"/>
            </a:fontRef>
          </p:style>
        </p:cxnSp>
      </p:grpSp>
      <p:grpSp>
        <p:nvGrpSpPr>
          <p:cNvPr id="62" name="组合 18"/>
          <p:cNvGrpSpPr/>
          <p:nvPr/>
        </p:nvGrpSpPr>
        <p:grpSpPr>
          <a:xfrm>
            <a:off x="448455" y="5734665"/>
            <a:ext cx="504305" cy="504305"/>
            <a:chOff x="11611059" y="6468913"/>
            <a:chExt cx="1008609" cy="1008609"/>
          </a:xfrm>
        </p:grpSpPr>
        <p:sp>
          <p:nvSpPr>
            <p:cNvPr id="64" name="iconfont-10028-4922274">
              <a:extLst>
                <a:ext uri="{FF2B5EF4-FFF2-40B4-BE49-F238E27FC236}">
                  <a16:creationId xmlns:a16="http://schemas.microsoft.com/office/drawing/2014/main" id="{54405246-CCE2-4201-BBB1-D3F3EB6E740D}"/>
                </a:ext>
              </a:extLst>
            </p:cNvPr>
            <p:cNvSpPr/>
            <p:nvPr/>
          </p:nvSpPr>
          <p:spPr>
            <a:xfrm>
              <a:off x="11782512" y="6662903"/>
              <a:ext cx="655854" cy="654076"/>
            </a:xfrm>
            <a:custGeom>
              <a:avLst/>
              <a:gdLst>
                <a:gd name="connsiteX0" fmla="*/ 85908 w 520159"/>
                <a:gd name="connsiteY0" fmla="*/ 410093 h 518750"/>
                <a:gd name="connsiteX1" fmla="*/ 103051 w 520159"/>
                <a:gd name="connsiteY1" fmla="*/ 417237 h 518750"/>
                <a:gd name="connsiteX2" fmla="*/ 106052 w 520159"/>
                <a:gd name="connsiteY2" fmla="*/ 447816 h 518750"/>
                <a:gd name="connsiteX3" fmla="*/ 76622 w 520159"/>
                <a:gd name="connsiteY3" fmla="*/ 456770 h 518750"/>
                <a:gd name="connsiteX4" fmla="*/ 62098 w 520159"/>
                <a:gd name="connsiteY4" fmla="*/ 429621 h 518750"/>
                <a:gd name="connsiteX5" fmla="*/ 85908 w 520159"/>
                <a:gd name="connsiteY5" fmla="*/ 410093 h 518750"/>
                <a:gd name="connsiteX6" fmla="*/ 342822 w 520159"/>
                <a:gd name="connsiteY6" fmla="*/ 314118 h 518750"/>
                <a:gd name="connsiteX7" fmla="*/ 359966 w 520159"/>
                <a:gd name="connsiteY7" fmla="*/ 314118 h 518750"/>
                <a:gd name="connsiteX8" fmla="*/ 481208 w 520159"/>
                <a:gd name="connsiteY8" fmla="*/ 435432 h 518750"/>
                <a:gd name="connsiteX9" fmla="*/ 494351 w 520159"/>
                <a:gd name="connsiteY9" fmla="*/ 482586 h 518750"/>
                <a:gd name="connsiteX10" fmla="*/ 459731 w 520159"/>
                <a:gd name="connsiteY10" fmla="*/ 517165 h 518750"/>
                <a:gd name="connsiteX11" fmla="*/ 412634 w 520159"/>
                <a:gd name="connsiteY11" fmla="*/ 504019 h 518750"/>
                <a:gd name="connsiteX12" fmla="*/ 291344 w 520159"/>
                <a:gd name="connsiteY12" fmla="*/ 382706 h 518750"/>
                <a:gd name="connsiteX13" fmla="*/ 291344 w 520159"/>
                <a:gd name="connsiteY13" fmla="*/ 365559 h 518750"/>
                <a:gd name="connsiteX14" fmla="*/ 298597 w 520159"/>
                <a:gd name="connsiteY14" fmla="*/ 124005 h 518750"/>
                <a:gd name="connsiteX15" fmla="*/ 300169 w 520159"/>
                <a:gd name="connsiteY15" fmla="*/ 150815 h 518750"/>
                <a:gd name="connsiteX16" fmla="*/ 305027 w 520159"/>
                <a:gd name="connsiteY16" fmla="*/ 173912 h 518750"/>
                <a:gd name="connsiteX17" fmla="*/ 288358 w 520159"/>
                <a:gd name="connsiteY17" fmla="*/ 190579 h 518750"/>
                <a:gd name="connsiteX18" fmla="*/ 65189 w 520159"/>
                <a:gd name="connsiteY18" fmla="*/ 413683 h 518750"/>
                <a:gd name="connsiteX19" fmla="*/ 65237 w 520159"/>
                <a:gd name="connsiteY19" fmla="*/ 454923 h 518750"/>
                <a:gd name="connsiteX20" fmla="*/ 106480 w 520159"/>
                <a:gd name="connsiteY20" fmla="*/ 454875 h 518750"/>
                <a:gd name="connsiteX21" fmla="*/ 329648 w 520159"/>
                <a:gd name="connsiteY21" fmla="*/ 231723 h 518750"/>
                <a:gd name="connsiteX22" fmla="*/ 346317 w 520159"/>
                <a:gd name="connsiteY22" fmla="*/ 215056 h 518750"/>
                <a:gd name="connsiteX23" fmla="*/ 369367 w 520159"/>
                <a:gd name="connsiteY23" fmla="*/ 219866 h 518750"/>
                <a:gd name="connsiteX24" fmla="*/ 388036 w 520159"/>
                <a:gd name="connsiteY24" fmla="*/ 221818 h 518750"/>
                <a:gd name="connsiteX25" fmla="*/ 395942 w 520159"/>
                <a:gd name="connsiteY25" fmla="*/ 221485 h 518750"/>
                <a:gd name="connsiteX26" fmla="*/ 298740 w 520159"/>
                <a:gd name="connsiteY26" fmla="*/ 124052 h 518750"/>
                <a:gd name="connsiteX27" fmla="*/ 34287 w 520159"/>
                <a:gd name="connsiteY27" fmla="*/ 22717 h 518750"/>
                <a:gd name="connsiteX28" fmla="*/ 94289 w 520159"/>
                <a:gd name="connsiteY28" fmla="*/ 65536 h 518750"/>
                <a:gd name="connsiteX29" fmla="*/ 113099 w 520159"/>
                <a:gd name="connsiteY29" fmla="*/ 101545 h 518750"/>
                <a:gd name="connsiteX30" fmla="*/ 197102 w 520159"/>
                <a:gd name="connsiteY30" fmla="*/ 185564 h 518750"/>
                <a:gd name="connsiteX31" fmla="*/ 162816 w 520159"/>
                <a:gd name="connsiteY31" fmla="*/ 219858 h 518750"/>
                <a:gd name="connsiteX32" fmla="*/ 78812 w 520159"/>
                <a:gd name="connsiteY32" fmla="*/ 135791 h 518750"/>
                <a:gd name="connsiteX33" fmla="*/ 42859 w 520159"/>
                <a:gd name="connsiteY33" fmla="*/ 117025 h 518750"/>
                <a:gd name="connsiteX34" fmla="*/ 0 w 520159"/>
                <a:gd name="connsiteY34" fmla="*/ 56963 h 518750"/>
                <a:gd name="connsiteX35" fmla="*/ 374749 w 520159"/>
                <a:gd name="connsiteY35" fmla="*/ 0 h 518750"/>
                <a:gd name="connsiteX36" fmla="*/ 388798 w 520159"/>
                <a:gd name="connsiteY36" fmla="*/ 28477 h 518750"/>
                <a:gd name="connsiteX37" fmla="*/ 362176 w 520159"/>
                <a:gd name="connsiteY37" fmla="*/ 55097 h 518750"/>
                <a:gd name="connsiteX38" fmla="*/ 364605 w 520159"/>
                <a:gd name="connsiteY38" fmla="*/ 155578 h 518750"/>
                <a:gd name="connsiteX39" fmla="*/ 465093 w 520159"/>
                <a:gd name="connsiteY39" fmla="*/ 157720 h 518750"/>
                <a:gd name="connsiteX40" fmla="*/ 491715 w 520159"/>
                <a:gd name="connsiteY40" fmla="*/ 131100 h 518750"/>
                <a:gd name="connsiteX41" fmla="*/ 505621 w 520159"/>
                <a:gd name="connsiteY41" fmla="*/ 124291 h 518750"/>
                <a:gd name="connsiteX42" fmla="*/ 519575 w 520159"/>
                <a:gd name="connsiteY42" fmla="*/ 152720 h 518750"/>
                <a:gd name="connsiteX43" fmla="*/ 388036 w 520159"/>
                <a:gd name="connsiteY43" fmla="*/ 265201 h 518750"/>
                <a:gd name="connsiteX44" fmla="*/ 360462 w 520159"/>
                <a:gd name="connsiteY44" fmla="*/ 262439 h 518750"/>
                <a:gd name="connsiteX45" fmla="*/ 137340 w 520159"/>
                <a:gd name="connsiteY45" fmla="*/ 485590 h 518750"/>
                <a:gd name="connsiteX46" fmla="*/ 35376 w 520159"/>
                <a:gd name="connsiteY46" fmla="*/ 484733 h 518750"/>
                <a:gd name="connsiteX47" fmla="*/ 34519 w 520159"/>
                <a:gd name="connsiteY47" fmla="*/ 382777 h 518750"/>
                <a:gd name="connsiteX48" fmla="*/ 257640 w 520159"/>
                <a:gd name="connsiteY48" fmla="*/ 159625 h 518750"/>
                <a:gd name="connsiteX49" fmla="*/ 367272 w 520159"/>
                <a:gd name="connsiteY49" fmla="*/ 619 h 518750"/>
                <a:gd name="connsiteX50" fmla="*/ 374797 w 520159"/>
                <a:gd name="connsiteY50" fmla="*/ 48 h 5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20159" h="518750">
                  <a:moveTo>
                    <a:pt x="85908" y="410093"/>
                  </a:moveTo>
                  <a:cubicBezTo>
                    <a:pt x="92337" y="410093"/>
                    <a:pt x="98527" y="412665"/>
                    <a:pt x="103051" y="417237"/>
                  </a:cubicBezTo>
                  <a:cubicBezTo>
                    <a:pt x="111242" y="425382"/>
                    <a:pt x="112480" y="438195"/>
                    <a:pt x="106052" y="447816"/>
                  </a:cubicBezTo>
                  <a:cubicBezTo>
                    <a:pt x="99623" y="457437"/>
                    <a:pt x="87289" y="461200"/>
                    <a:pt x="76622" y="456770"/>
                  </a:cubicBezTo>
                  <a:cubicBezTo>
                    <a:pt x="65955" y="452341"/>
                    <a:pt x="59859" y="440957"/>
                    <a:pt x="62098" y="429621"/>
                  </a:cubicBezTo>
                  <a:cubicBezTo>
                    <a:pt x="64383" y="418285"/>
                    <a:pt x="74336" y="410093"/>
                    <a:pt x="85908" y="410093"/>
                  </a:cubicBezTo>
                  <a:close/>
                  <a:moveTo>
                    <a:pt x="342822" y="314118"/>
                  </a:moveTo>
                  <a:cubicBezTo>
                    <a:pt x="347536" y="309403"/>
                    <a:pt x="355203" y="309403"/>
                    <a:pt x="359966" y="314118"/>
                  </a:cubicBezTo>
                  <a:lnTo>
                    <a:pt x="481208" y="435432"/>
                  </a:lnTo>
                  <a:cubicBezTo>
                    <a:pt x="493780" y="447625"/>
                    <a:pt x="498780" y="465630"/>
                    <a:pt x="494351" y="482586"/>
                  </a:cubicBezTo>
                  <a:cubicBezTo>
                    <a:pt x="489923" y="499495"/>
                    <a:pt x="476684" y="512736"/>
                    <a:pt x="459731" y="517165"/>
                  </a:cubicBezTo>
                  <a:cubicBezTo>
                    <a:pt x="442826" y="521595"/>
                    <a:pt x="424825" y="516594"/>
                    <a:pt x="412634" y="504019"/>
                  </a:cubicBezTo>
                  <a:lnTo>
                    <a:pt x="291344" y="382706"/>
                  </a:lnTo>
                  <a:cubicBezTo>
                    <a:pt x="286582" y="377943"/>
                    <a:pt x="286582" y="370274"/>
                    <a:pt x="291344" y="365559"/>
                  </a:cubicBezTo>
                  <a:close/>
                  <a:moveTo>
                    <a:pt x="298597" y="124005"/>
                  </a:moveTo>
                  <a:cubicBezTo>
                    <a:pt x="297788" y="132958"/>
                    <a:pt x="298359" y="142006"/>
                    <a:pt x="300169" y="150815"/>
                  </a:cubicBezTo>
                  <a:lnTo>
                    <a:pt x="305027" y="173912"/>
                  </a:lnTo>
                  <a:lnTo>
                    <a:pt x="288358" y="190579"/>
                  </a:lnTo>
                  <a:lnTo>
                    <a:pt x="65189" y="413683"/>
                  </a:lnTo>
                  <a:cubicBezTo>
                    <a:pt x="53854" y="425112"/>
                    <a:pt x="53854" y="443541"/>
                    <a:pt x="65237" y="454923"/>
                  </a:cubicBezTo>
                  <a:cubicBezTo>
                    <a:pt x="76667" y="466304"/>
                    <a:pt x="95097" y="466304"/>
                    <a:pt x="106480" y="454875"/>
                  </a:cubicBezTo>
                  <a:lnTo>
                    <a:pt x="329648" y="231723"/>
                  </a:lnTo>
                  <a:lnTo>
                    <a:pt x="346317" y="215056"/>
                  </a:lnTo>
                  <a:lnTo>
                    <a:pt x="369367" y="219866"/>
                  </a:lnTo>
                  <a:cubicBezTo>
                    <a:pt x="375511" y="221152"/>
                    <a:pt x="381750" y="221818"/>
                    <a:pt x="388036" y="221818"/>
                  </a:cubicBezTo>
                  <a:cubicBezTo>
                    <a:pt x="390656" y="221818"/>
                    <a:pt x="393323" y="221723"/>
                    <a:pt x="395942" y="221485"/>
                  </a:cubicBezTo>
                  <a:cubicBezTo>
                    <a:pt x="345698" y="213770"/>
                    <a:pt x="306312" y="174293"/>
                    <a:pt x="298740" y="124052"/>
                  </a:cubicBezTo>
                  <a:close/>
                  <a:moveTo>
                    <a:pt x="34287" y="22717"/>
                  </a:moveTo>
                  <a:lnTo>
                    <a:pt x="94289" y="65536"/>
                  </a:lnTo>
                  <a:lnTo>
                    <a:pt x="113099" y="101545"/>
                  </a:lnTo>
                  <a:lnTo>
                    <a:pt x="197102" y="185564"/>
                  </a:lnTo>
                  <a:lnTo>
                    <a:pt x="162816" y="219858"/>
                  </a:lnTo>
                  <a:lnTo>
                    <a:pt x="78812" y="135791"/>
                  </a:lnTo>
                  <a:lnTo>
                    <a:pt x="42859" y="117025"/>
                  </a:lnTo>
                  <a:lnTo>
                    <a:pt x="0" y="56963"/>
                  </a:lnTo>
                  <a:close/>
                  <a:moveTo>
                    <a:pt x="374749" y="0"/>
                  </a:moveTo>
                  <a:cubicBezTo>
                    <a:pt x="395418" y="0"/>
                    <a:pt x="401990" y="15334"/>
                    <a:pt x="388798" y="28477"/>
                  </a:cubicBezTo>
                  <a:cubicBezTo>
                    <a:pt x="374082" y="43240"/>
                    <a:pt x="388322" y="26334"/>
                    <a:pt x="362176" y="55097"/>
                  </a:cubicBezTo>
                  <a:cubicBezTo>
                    <a:pt x="336030" y="83860"/>
                    <a:pt x="337078" y="128148"/>
                    <a:pt x="364605" y="155578"/>
                  </a:cubicBezTo>
                  <a:cubicBezTo>
                    <a:pt x="392180" y="183007"/>
                    <a:pt x="436423" y="183960"/>
                    <a:pt x="465093" y="157720"/>
                  </a:cubicBezTo>
                  <a:lnTo>
                    <a:pt x="491715" y="131100"/>
                  </a:lnTo>
                  <a:cubicBezTo>
                    <a:pt x="495287" y="127053"/>
                    <a:pt x="500288" y="124624"/>
                    <a:pt x="505621" y="124291"/>
                  </a:cubicBezTo>
                  <a:cubicBezTo>
                    <a:pt x="515194" y="124291"/>
                    <a:pt x="522290" y="134624"/>
                    <a:pt x="519575" y="152720"/>
                  </a:cubicBezTo>
                  <a:cubicBezTo>
                    <a:pt x="509527" y="217532"/>
                    <a:pt x="453663" y="265344"/>
                    <a:pt x="388036" y="265201"/>
                  </a:cubicBezTo>
                  <a:cubicBezTo>
                    <a:pt x="378797" y="265201"/>
                    <a:pt x="369558" y="264296"/>
                    <a:pt x="360462" y="262439"/>
                  </a:cubicBezTo>
                  <a:lnTo>
                    <a:pt x="137340" y="485590"/>
                  </a:lnTo>
                  <a:cubicBezTo>
                    <a:pt x="108813" y="513163"/>
                    <a:pt x="63427" y="512782"/>
                    <a:pt x="35376" y="484733"/>
                  </a:cubicBezTo>
                  <a:cubicBezTo>
                    <a:pt x="7325" y="456685"/>
                    <a:pt x="6944" y="411302"/>
                    <a:pt x="34519" y="382777"/>
                  </a:cubicBezTo>
                  <a:lnTo>
                    <a:pt x="257640" y="159625"/>
                  </a:lnTo>
                  <a:cubicBezTo>
                    <a:pt x="241781" y="85003"/>
                    <a:pt x="291882" y="12381"/>
                    <a:pt x="367272" y="619"/>
                  </a:cubicBezTo>
                  <a:cubicBezTo>
                    <a:pt x="369748" y="238"/>
                    <a:pt x="372273" y="48"/>
                    <a:pt x="374797" y="48"/>
                  </a:cubicBezTo>
                  <a:close/>
                </a:path>
              </a:pathLst>
            </a:custGeom>
            <a:solidFill>
              <a:srgbClr val="397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endParaRPr lang="en-US" sz="1400">
                <a:solidFill>
                  <a:prstClr val="black"/>
                </a:solidFill>
                <a:latin typeface="Calibri" panose="020F0502020204030204" pitchFamily="34" charset="0"/>
                <a:cs typeface="Calibri" panose="020F0502020204030204" pitchFamily="34" charset="0"/>
              </a:endParaRPr>
            </a:p>
          </p:txBody>
        </p:sp>
        <p:sp>
          <p:nvSpPr>
            <p:cNvPr id="66" name="椭圆 17"/>
            <p:cNvSpPr/>
            <p:nvPr/>
          </p:nvSpPr>
          <p:spPr>
            <a:xfrm>
              <a:off x="11611059" y="6468913"/>
              <a:ext cx="1008609" cy="1008609"/>
            </a:xfrm>
            <a:prstGeom prst="ellipse">
              <a:avLst/>
            </a:prstGeom>
            <a:noFill/>
            <a:ln w="50800">
              <a:solidFill>
                <a:srgbClr val="397D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p>
          </p:txBody>
        </p:sp>
      </p:grpSp>
      <p:sp>
        <p:nvSpPr>
          <p:cNvPr id="67" name="文本框 108"/>
          <p:cNvSpPr txBox="1"/>
          <p:nvPr/>
        </p:nvSpPr>
        <p:spPr>
          <a:xfrm>
            <a:off x="1246560" y="4229224"/>
            <a:ext cx="5621876" cy="402546"/>
          </a:xfrm>
          <a:prstGeom prst="rect">
            <a:avLst/>
          </a:prstGeom>
          <a:noFill/>
        </p:spPr>
        <p:txBody>
          <a:bodyPr wrap="square" rtlCol="0">
            <a:spAutoFit/>
          </a:bodyPr>
          <a:lstStyle/>
          <a:p>
            <a:pPr>
              <a:lnSpc>
                <a:spcPct val="120000"/>
              </a:lnSpc>
            </a:pPr>
            <a:r>
              <a:rPr lang="en-US" altLang="zh-CN" b="1" kern="0">
                <a:solidFill>
                  <a:srgbClr val="FFC000"/>
                </a:solidFill>
                <a:latin typeface="Calibri" panose="020F0502020204030204" pitchFamily="34" charset="0"/>
                <a:ea typeface="Helvetica"/>
                <a:cs typeface="Calibri" panose="020F0502020204030204" pitchFamily="34" charset="0"/>
              </a:rPr>
              <a:t>Upgrade plan</a:t>
            </a:r>
          </a:p>
        </p:txBody>
      </p:sp>
      <p:sp>
        <p:nvSpPr>
          <p:cNvPr id="68" name="文本框 109"/>
          <p:cNvSpPr txBox="1"/>
          <p:nvPr/>
        </p:nvSpPr>
        <p:spPr>
          <a:xfrm>
            <a:off x="922701" y="6007766"/>
            <a:ext cx="5621876" cy="609398"/>
          </a:xfrm>
          <a:prstGeom prst="rect">
            <a:avLst/>
          </a:prstGeom>
          <a:noFill/>
        </p:spPr>
        <p:txBody>
          <a:bodyPr wrap="square" rtlCol="0">
            <a:spAutoFit/>
          </a:bodyPr>
          <a:lstStyle/>
          <a:p>
            <a:pPr marL="285750" indent="-285750">
              <a:lnSpc>
                <a:spcPct val="120000"/>
              </a:lnSpc>
              <a:buFont typeface="Wingdings" panose="05000000000000000000" pitchFamily="2" charset="2"/>
              <a:buChar char="ü"/>
            </a:pPr>
            <a:r>
              <a:rPr lang="en-US" altLang="zh-CN" sz="1400" b="1" kern="0">
                <a:solidFill>
                  <a:srgbClr val="FFC000"/>
                </a:solidFill>
                <a:latin typeface="Calibri" panose="020F0502020204030204" pitchFamily="34" charset="0"/>
                <a:ea typeface="Helvetica"/>
                <a:cs typeface="Calibri" panose="020F0502020204030204" pitchFamily="34" charset="0"/>
              </a:rPr>
              <a:t>Analog speaker + network amplifier solution, </a:t>
            </a:r>
            <a:r>
              <a:rPr lang="en-US" altLang="zh-CN" sz="1400">
                <a:solidFill>
                  <a:schemeClr val="bg1"/>
                </a:solidFill>
                <a:latin typeface="Calibri" panose="020F0502020204030204" pitchFamily="34" charset="0"/>
                <a:ea typeface="微软雅黑" panose="020B0503020204020204" pitchFamily="34" charset="-122"/>
                <a:cs typeface="Calibri" panose="020F0502020204030204" pitchFamily="34" charset="0"/>
              </a:rPr>
              <a:t>providing a smarter experience similar to network audio systems with low budget.</a:t>
            </a:r>
          </a:p>
        </p:txBody>
      </p:sp>
      <p:sp>
        <p:nvSpPr>
          <p:cNvPr id="69" name="文本框 110"/>
          <p:cNvSpPr txBox="1"/>
          <p:nvPr/>
        </p:nvSpPr>
        <p:spPr>
          <a:xfrm>
            <a:off x="1227898" y="5663715"/>
            <a:ext cx="5621876" cy="402546"/>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l" defTabSz="1828800" hangingPunct="1">
              <a:lnSpc>
                <a:spcPct val="120000"/>
              </a:lnSpc>
              <a:defRPr sz="4400" b="1" kern="1200">
                <a:solidFill>
                  <a:srgbClr val="397DC2"/>
                </a:solidFill>
                <a:latin typeface="Calibri" panose="020F0502020204030204" pitchFamily="34" charset="0"/>
                <a:ea typeface="微软雅黑" panose="020B0503020204020204" pitchFamily="34" charset="-122"/>
                <a:cs typeface="Calibri" panose="020F0502020204030204" pitchFamily="34" charset="0"/>
              </a:defRPr>
            </a:lvl1pPr>
          </a:lstStyle>
          <a:p>
            <a:r>
              <a:rPr lang="en-US" altLang="zh-CN" sz="1800" kern="0">
                <a:solidFill>
                  <a:srgbClr val="FFC000"/>
                </a:solidFill>
                <a:ea typeface="Helvetica"/>
              </a:rPr>
              <a:t>New Installation plan</a:t>
            </a:r>
          </a:p>
        </p:txBody>
      </p:sp>
      <p:grpSp>
        <p:nvGrpSpPr>
          <p:cNvPr id="71" name="组合 36"/>
          <p:cNvGrpSpPr/>
          <p:nvPr/>
        </p:nvGrpSpPr>
        <p:grpSpPr>
          <a:xfrm>
            <a:off x="732810" y="1546475"/>
            <a:ext cx="4498229" cy="2714873"/>
            <a:chOff x="191344" y="1412776"/>
            <a:chExt cx="6888337" cy="5151882"/>
          </a:xfrm>
        </p:grpSpPr>
        <p:grpSp>
          <p:nvGrpSpPr>
            <p:cNvPr id="72" name="组合 152"/>
            <p:cNvGrpSpPr/>
            <p:nvPr/>
          </p:nvGrpSpPr>
          <p:grpSpPr>
            <a:xfrm>
              <a:off x="1293081" y="1412776"/>
              <a:ext cx="4659341" cy="1584176"/>
              <a:chOff x="551384" y="1700808"/>
              <a:chExt cx="3600400" cy="1224136"/>
            </a:xfrm>
          </p:grpSpPr>
          <p:grpSp>
            <p:nvGrpSpPr>
              <p:cNvPr id="92" name="组合 151"/>
              <p:cNvGrpSpPr/>
              <p:nvPr/>
            </p:nvGrpSpPr>
            <p:grpSpPr>
              <a:xfrm>
                <a:off x="551384" y="1700808"/>
                <a:ext cx="3600400" cy="1224136"/>
                <a:chOff x="335360" y="1700808"/>
                <a:chExt cx="3600400" cy="1224136"/>
              </a:xfrm>
            </p:grpSpPr>
            <p:sp>
              <p:nvSpPr>
                <p:cNvPr id="94" name="圆角矩形 140"/>
                <p:cNvSpPr/>
                <p:nvPr/>
              </p:nvSpPr>
              <p:spPr>
                <a:xfrm>
                  <a:off x="335360" y="1700808"/>
                  <a:ext cx="3600400" cy="1224136"/>
                </a:xfrm>
                <a:prstGeom prst="round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pitchFamily="34" charset="0"/>
                    <a:ea typeface="等线"/>
                    <a:cs typeface="Calibri" panose="020F0502020204030204" pitchFamily="34" charset="0"/>
                    <a:sym typeface="Helvetica Neue" panose="02000503000000020004"/>
                  </a:endParaRPr>
                </a:p>
              </p:txBody>
            </p:sp>
            <p:sp>
              <p:nvSpPr>
                <p:cNvPr id="99" name="iconfont-11253-5327319">
                  <a:extLst>
                    <a:ext uri="{FF2B5EF4-FFF2-40B4-BE49-F238E27FC236}">
                      <a16:creationId xmlns:a16="http://schemas.microsoft.com/office/drawing/2014/main" id="{54405246-CCE2-4201-BBB1-D3F3EB6E740D}"/>
                    </a:ext>
                  </a:extLst>
                </p:cNvPr>
                <p:cNvSpPr/>
                <p:nvPr/>
              </p:nvSpPr>
              <p:spPr>
                <a:xfrm>
                  <a:off x="1369581" y="2312876"/>
                  <a:ext cx="727255" cy="445140"/>
                </a:xfrm>
                <a:custGeom>
                  <a:avLst/>
                  <a:gdLst>
                    <a:gd name="T0" fmla="*/ 9999 w 9999"/>
                    <a:gd name="T1" fmla="*/ 3062 h 6120"/>
                    <a:gd name="T2" fmla="*/ 8542 w 9999"/>
                    <a:gd name="T3" fmla="*/ 4014 h 6120"/>
                    <a:gd name="T4" fmla="*/ 8404 w 9999"/>
                    <a:gd name="T5" fmla="*/ 4017 h 6120"/>
                    <a:gd name="T6" fmla="*/ 8335 w 9999"/>
                    <a:gd name="T7" fmla="*/ 3341 h 6120"/>
                    <a:gd name="T8" fmla="*/ 4971 w 9999"/>
                    <a:gd name="T9" fmla="*/ 4057 h 6120"/>
                    <a:gd name="T10" fmla="*/ 5184 w 9999"/>
                    <a:gd name="T11" fmla="*/ 4507 h 6120"/>
                    <a:gd name="T12" fmla="*/ 5419 w 9999"/>
                    <a:gd name="T13" fmla="*/ 4861 h 6120"/>
                    <a:gd name="T14" fmla="*/ 5699 w 9999"/>
                    <a:gd name="T15" fmla="*/ 5010 h 6120"/>
                    <a:gd name="T16" fmla="*/ 6116 w 9999"/>
                    <a:gd name="T17" fmla="*/ 4592 h 6120"/>
                    <a:gd name="T18" fmla="*/ 6255 w 9999"/>
                    <a:gd name="T19" fmla="*/ 4454 h 6120"/>
                    <a:gd name="T20" fmla="*/ 7744 w 9999"/>
                    <a:gd name="T21" fmla="*/ 4492 h 6120"/>
                    <a:gd name="T22" fmla="*/ 7783 w 9999"/>
                    <a:gd name="T23" fmla="*/ 5981 h 6120"/>
                    <a:gd name="T24" fmla="*/ 7644 w 9999"/>
                    <a:gd name="T25" fmla="*/ 6120 h 6120"/>
                    <a:gd name="T26" fmla="*/ 6150 w 9999"/>
                    <a:gd name="T27" fmla="*/ 6081 h 6120"/>
                    <a:gd name="T28" fmla="*/ 6112 w 9999"/>
                    <a:gd name="T29" fmla="*/ 5564 h 6120"/>
                    <a:gd name="T30" fmla="*/ 5430 w 9999"/>
                    <a:gd name="T31" fmla="*/ 5520 h 6120"/>
                    <a:gd name="T32" fmla="*/ 5014 w 9999"/>
                    <a:gd name="T33" fmla="*/ 5241 h 6120"/>
                    <a:gd name="T34" fmla="*/ 4707 w 9999"/>
                    <a:gd name="T35" fmla="*/ 4792 h 6120"/>
                    <a:gd name="T36" fmla="*/ 4463 w 9999"/>
                    <a:gd name="T37" fmla="*/ 4279 h 6120"/>
                    <a:gd name="T38" fmla="*/ 4145 w 9999"/>
                    <a:gd name="T39" fmla="*/ 3644 h 6120"/>
                    <a:gd name="T40" fmla="*/ 3750 w 9999"/>
                    <a:gd name="T41" fmla="*/ 3337 h 6120"/>
                    <a:gd name="T42" fmla="*/ 1793 w 9999"/>
                    <a:gd name="T43" fmla="*/ 3936 h 6120"/>
                    <a:gd name="T44" fmla="*/ 325 w 9999"/>
                    <a:gd name="T45" fmla="*/ 3846 h 6120"/>
                    <a:gd name="T46" fmla="*/ 325 w 9999"/>
                    <a:gd name="T47" fmla="*/ 2274 h 6120"/>
                    <a:gd name="T48" fmla="*/ 1793 w 9999"/>
                    <a:gd name="T49" fmla="*/ 2184 h 6120"/>
                    <a:gd name="T50" fmla="*/ 2638 w 9999"/>
                    <a:gd name="T51" fmla="*/ 2782 h 6120"/>
                    <a:gd name="T52" fmla="*/ 3033 w 9999"/>
                    <a:gd name="T53" fmla="*/ 2476 h 6120"/>
                    <a:gd name="T54" fmla="*/ 3350 w 9999"/>
                    <a:gd name="T55" fmla="*/ 1841 h 6120"/>
                    <a:gd name="T56" fmla="*/ 3594 w 9999"/>
                    <a:gd name="T57" fmla="*/ 1327 h 6120"/>
                    <a:gd name="T58" fmla="*/ 3901 w 9999"/>
                    <a:gd name="T59" fmla="*/ 879 h 6120"/>
                    <a:gd name="T60" fmla="*/ 4318 w 9999"/>
                    <a:gd name="T61" fmla="*/ 600 h 6120"/>
                    <a:gd name="T62" fmla="*/ 5045 w 9999"/>
                    <a:gd name="T63" fmla="*/ 556 h 6120"/>
                    <a:gd name="T64" fmla="*/ 5831 w 9999"/>
                    <a:gd name="T65" fmla="*/ 0 h 6120"/>
                    <a:gd name="T66" fmla="*/ 6666 w 9999"/>
                    <a:gd name="T67" fmla="*/ 835 h 6120"/>
                    <a:gd name="T68" fmla="*/ 5831 w 9999"/>
                    <a:gd name="T69" fmla="*/ 1670 h 6120"/>
                    <a:gd name="T70" fmla="*/ 5045 w 9999"/>
                    <a:gd name="T71" fmla="*/ 1114 h 6120"/>
                    <a:gd name="T72" fmla="*/ 4438 w 9999"/>
                    <a:gd name="T73" fmla="*/ 1150 h 6120"/>
                    <a:gd name="T74" fmla="*/ 4184 w 9999"/>
                    <a:gd name="T75" fmla="*/ 1411 h 6120"/>
                    <a:gd name="T76" fmla="*/ 3962 w 9999"/>
                    <a:gd name="T77" fmla="*/ 1828 h 6120"/>
                    <a:gd name="T78" fmla="*/ 3493 w 9999"/>
                    <a:gd name="T79" fmla="*/ 2782 h 6120"/>
                    <a:gd name="T80" fmla="*/ 8330 w 9999"/>
                    <a:gd name="T81" fmla="*/ 2231 h 6120"/>
                    <a:gd name="T82" fmla="*/ 8538 w 9999"/>
                    <a:gd name="T83" fmla="*/ 2115 h 6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99" h="6120">
                      <a:moveTo>
                        <a:pt x="9930" y="2945"/>
                      </a:moveTo>
                      <a:cubicBezTo>
                        <a:pt x="9977" y="2967"/>
                        <a:pt x="9999" y="3009"/>
                        <a:pt x="9999" y="3062"/>
                      </a:cubicBezTo>
                      <a:cubicBezTo>
                        <a:pt x="9999" y="3117"/>
                        <a:pt x="9977" y="3155"/>
                        <a:pt x="9930" y="3180"/>
                      </a:cubicBezTo>
                      <a:lnTo>
                        <a:pt x="8542" y="4014"/>
                      </a:lnTo>
                      <a:cubicBezTo>
                        <a:pt x="8519" y="4029"/>
                        <a:pt x="8494" y="4035"/>
                        <a:pt x="8473" y="4035"/>
                      </a:cubicBezTo>
                      <a:cubicBezTo>
                        <a:pt x="8448" y="4035"/>
                        <a:pt x="8423" y="4029"/>
                        <a:pt x="8404" y="4017"/>
                      </a:cubicBezTo>
                      <a:cubicBezTo>
                        <a:pt x="8357" y="3989"/>
                        <a:pt x="8335" y="3949"/>
                        <a:pt x="8335" y="3896"/>
                      </a:cubicBezTo>
                      <a:lnTo>
                        <a:pt x="8335" y="3341"/>
                      </a:lnTo>
                      <a:lnTo>
                        <a:pt x="4610" y="3341"/>
                      </a:lnTo>
                      <a:cubicBezTo>
                        <a:pt x="4718" y="3509"/>
                        <a:pt x="4838" y="3747"/>
                        <a:pt x="4971" y="4057"/>
                      </a:cubicBezTo>
                      <a:cubicBezTo>
                        <a:pt x="5018" y="4165"/>
                        <a:pt x="5053" y="4244"/>
                        <a:pt x="5079" y="4295"/>
                      </a:cubicBezTo>
                      <a:cubicBezTo>
                        <a:pt x="5103" y="4346"/>
                        <a:pt x="5139" y="4417"/>
                        <a:pt x="5184" y="4507"/>
                      </a:cubicBezTo>
                      <a:cubicBezTo>
                        <a:pt x="5229" y="4597"/>
                        <a:pt x="5268" y="4665"/>
                        <a:pt x="5301" y="4712"/>
                      </a:cubicBezTo>
                      <a:cubicBezTo>
                        <a:pt x="5335" y="4760"/>
                        <a:pt x="5374" y="4807"/>
                        <a:pt x="5419" y="4861"/>
                      </a:cubicBezTo>
                      <a:cubicBezTo>
                        <a:pt x="5464" y="4912"/>
                        <a:pt x="5510" y="4951"/>
                        <a:pt x="5555" y="4974"/>
                      </a:cubicBezTo>
                      <a:cubicBezTo>
                        <a:pt x="5601" y="4996"/>
                        <a:pt x="5648" y="5010"/>
                        <a:pt x="5699" y="5010"/>
                      </a:cubicBezTo>
                      <a:lnTo>
                        <a:pt x="6116" y="5010"/>
                      </a:lnTo>
                      <a:lnTo>
                        <a:pt x="6116" y="4592"/>
                      </a:lnTo>
                      <a:cubicBezTo>
                        <a:pt x="6116" y="4552"/>
                        <a:pt x="6129" y="4519"/>
                        <a:pt x="6155" y="4492"/>
                      </a:cubicBezTo>
                      <a:cubicBezTo>
                        <a:pt x="6180" y="4467"/>
                        <a:pt x="6215" y="4454"/>
                        <a:pt x="6255" y="4454"/>
                      </a:cubicBezTo>
                      <a:lnTo>
                        <a:pt x="7644" y="4454"/>
                      </a:lnTo>
                      <a:cubicBezTo>
                        <a:pt x="7684" y="4454"/>
                        <a:pt x="7718" y="4466"/>
                        <a:pt x="7744" y="4492"/>
                      </a:cubicBezTo>
                      <a:cubicBezTo>
                        <a:pt x="7769" y="4517"/>
                        <a:pt x="7783" y="4552"/>
                        <a:pt x="7783" y="4592"/>
                      </a:cubicBezTo>
                      <a:lnTo>
                        <a:pt x="7783" y="5981"/>
                      </a:lnTo>
                      <a:cubicBezTo>
                        <a:pt x="7783" y="6021"/>
                        <a:pt x="7770" y="6055"/>
                        <a:pt x="7744" y="6081"/>
                      </a:cubicBezTo>
                      <a:cubicBezTo>
                        <a:pt x="7719" y="6106"/>
                        <a:pt x="7684" y="6120"/>
                        <a:pt x="7644" y="6120"/>
                      </a:cubicBezTo>
                      <a:lnTo>
                        <a:pt x="6250" y="6120"/>
                      </a:lnTo>
                      <a:cubicBezTo>
                        <a:pt x="6210" y="6120"/>
                        <a:pt x="6177" y="6107"/>
                        <a:pt x="6150" y="6081"/>
                      </a:cubicBezTo>
                      <a:cubicBezTo>
                        <a:pt x="6125" y="6056"/>
                        <a:pt x="6112" y="6021"/>
                        <a:pt x="6112" y="5981"/>
                      </a:cubicBezTo>
                      <a:lnTo>
                        <a:pt x="6112" y="5564"/>
                      </a:lnTo>
                      <a:lnTo>
                        <a:pt x="5694" y="5564"/>
                      </a:lnTo>
                      <a:cubicBezTo>
                        <a:pt x="5602" y="5564"/>
                        <a:pt x="5514" y="5549"/>
                        <a:pt x="5430" y="5520"/>
                      </a:cubicBezTo>
                      <a:cubicBezTo>
                        <a:pt x="5346" y="5491"/>
                        <a:pt x="5273" y="5456"/>
                        <a:pt x="5209" y="5417"/>
                      </a:cubicBezTo>
                      <a:cubicBezTo>
                        <a:pt x="5145" y="5379"/>
                        <a:pt x="5080" y="5320"/>
                        <a:pt x="5014" y="5241"/>
                      </a:cubicBezTo>
                      <a:cubicBezTo>
                        <a:pt x="4948" y="5162"/>
                        <a:pt x="4893" y="5096"/>
                        <a:pt x="4853" y="5041"/>
                      </a:cubicBezTo>
                      <a:cubicBezTo>
                        <a:pt x="4813" y="4986"/>
                        <a:pt x="4763" y="4905"/>
                        <a:pt x="4707" y="4792"/>
                      </a:cubicBezTo>
                      <a:cubicBezTo>
                        <a:pt x="4650" y="4683"/>
                        <a:pt x="4609" y="4600"/>
                        <a:pt x="4584" y="4542"/>
                      </a:cubicBezTo>
                      <a:cubicBezTo>
                        <a:pt x="4559" y="4486"/>
                        <a:pt x="4518" y="4399"/>
                        <a:pt x="4463" y="4279"/>
                      </a:cubicBezTo>
                      <a:cubicBezTo>
                        <a:pt x="4396" y="4126"/>
                        <a:pt x="4342" y="4007"/>
                        <a:pt x="4302" y="3925"/>
                      </a:cubicBezTo>
                      <a:cubicBezTo>
                        <a:pt x="4262" y="3842"/>
                        <a:pt x="4209" y="3747"/>
                        <a:pt x="4145" y="3644"/>
                      </a:cubicBezTo>
                      <a:cubicBezTo>
                        <a:pt x="4082" y="3537"/>
                        <a:pt x="4018" y="3461"/>
                        <a:pt x="3953" y="3411"/>
                      </a:cubicBezTo>
                      <a:cubicBezTo>
                        <a:pt x="3889" y="3361"/>
                        <a:pt x="3820" y="3337"/>
                        <a:pt x="3750" y="3337"/>
                      </a:cubicBezTo>
                      <a:lnTo>
                        <a:pt x="2187" y="3337"/>
                      </a:lnTo>
                      <a:cubicBezTo>
                        <a:pt x="2123" y="3581"/>
                        <a:pt x="1991" y="3780"/>
                        <a:pt x="1793" y="3936"/>
                      </a:cubicBezTo>
                      <a:cubicBezTo>
                        <a:pt x="1593" y="4092"/>
                        <a:pt x="1367" y="4171"/>
                        <a:pt x="1112" y="4171"/>
                      </a:cubicBezTo>
                      <a:cubicBezTo>
                        <a:pt x="805" y="4171"/>
                        <a:pt x="543" y="4063"/>
                        <a:pt x="325" y="3846"/>
                      </a:cubicBezTo>
                      <a:cubicBezTo>
                        <a:pt x="108" y="3629"/>
                        <a:pt x="0" y="3367"/>
                        <a:pt x="0" y="3060"/>
                      </a:cubicBezTo>
                      <a:cubicBezTo>
                        <a:pt x="0" y="2754"/>
                        <a:pt x="108" y="2491"/>
                        <a:pt x="325" y="2274"/>
                      </a:cubicBezTo>
                      <a:cubicBezTo>
                        <a:pt x="543" y="2056"/>
                        <a:pt x="804" y="1949"/>
                        <a:pt x="1112" y="1949"/>
                      </a:cubicBezTo>
                      <a:cubicBezTo>
                        <a:pt x="1365" y="1949"/>
                        <a:pt x="1593" y="2027"/>
                        <a:pt x="1793" y="2184"/>
                      </a:cubicBezTo>
                      <a:cubicBezTo>
                        <a:pt x="1993" y="2340"/>
                        <a:pt x="2125" y="2540"/>
                        <a:pt x="2187" y="2782"/>
                      </a:cubicBezTo>
                      <a:lnTo>
                        <a:pt x="2638" y="2782"/>
                      </a:lnTo>
                      <a:cubicBezTo>
                        <a:pt x="2707" y="2782"/>
                        <a:pt x="2774" y="2759"/>
                        <a:pt x="2840" y="2709"/>
                      </a:cubicBezTo>
                      <a:cubicBezTo>
                        <a:pt x="2904" y="2659"/>
                        <a:pt x="2970" y="2582"/>
                        <a:pt x="3033" y="2476"/>
                      </a:cubicBezTo>
                      <a:cubicBezTo>
                        <a:pt x="3097" y="2370"/>
                        <a:pt x="3149" y="2276"/>
                        <a:pt x="3189" y="2195"/>
                      </a:cubicBezTo>
                      <a:cubicBezTo>
                        <a:pt x="3229" y="2112"/>
                        <a:pt x="3282" y="1995"/>
                        <a:pt x="3350" y="1841"/>
                      </a:cubicBezTo>
                      <a:cubicBezTo>
                        <a:pt x="3405" y="1721"/>
                        <a:pt x="3445" y="1633"/>
                        <a:pt x="3471" y="1577"/>
                      </a:cubicBezTo>
                      <a:cubicBezTo>
                        <a:pt x="3496" y="1521"/>
                        <a:pt x="3538" y="1438"/>
                        <a:pt x="3594" y="1327"/>
                      </a:cubicBezTo>
                      <a:cubicBezTo>
                        <a:pt x="3650" y="1219"/>
                        <a:pt x="3700" y="1135"/>
                        <a:pt x="3740" y="1079"/>
                      </a:cubicBezTo>
                      <a:cubicBezTo>
                        <a:pt x="3780" y="1024"/>
                        <a:pt x="3833" y="957"/>
                        <a:pt x="3901" y="879"/>
                      </a:cubicBezTo>
                      <a:cubicBezTo>
                        <a:pt x="3968" y="800"/>
                        <a:pt x="4034" y="742"/>
                        <a:pt x="4096" y="702"/>
                      </a:cubicBezTo>
                      <a:cubicBezTo>
                        <a:pt x="4160" y="663"/>
                        <a:pt x="4233" y="628"/>
                        <a:pt x="4318" y="600"/>
                      </a:cubicBezTo>
                      <a:cubicBezTo>
                        <a:pt x="4401" y="571"/>
                        <a:pt x="4490" y="556"/>
                        <a:pt x="4582" y="556"/>
                      </a:cubicBezTo>
                      <a:lnTo>
                        <a:pt x="5045" y="556"/>
                      </a:lnTo>
                      <a:cubicBezTo>
                        <a:pt x="5106" y="392"/>
                        <a:pt x="5208" y="257"/>
                        <a:pt x="5350" y="153"/>
                      </a:cubicBezTo>
                      <a:cubicBezTo>
                        <a:pt x="5491" y="50"/>
                        <a:pt x="5653" y="0"/>
                        <a:pt x="5831" y="0"/>
                      </a:cubicBezTo>
                      <a:cubicBezTo>
                        <a:pt x="6064" y="0"/>
                        <a:pt x="6260" y="80"/>
                        <a:pt x="6423" y="243"/>
                      </a:cubicBezTo>
                      <a:cubicBezTo>
                        <a:pt x="6585" y="406"/>
                        <a:pt x="6666" y="602"/>
                        <a:pt x="6666" y="835"/>
                      </a:cubicBezTo>
                      <a:cubicBezTo>
                        <a:pt x="6666" y="1067"/>
                        <a:pt x="6586" y="1264"/>
                        <a:pt x="6423" y="1426"/>
                      </a:cubicBezTo>
                      <a:cubicBezTo>
                        <a:pt x="6260" y="1589"/>
                        <a:pt x="6064" y="1670"/>
                        <a:pt x="5831" y="1670"/>
                      </a:cubicBezTo>
                      <a:cubicBezTo>
                        <a:pt x="5653" y="1670"/>
                        <a:pt x="5491" y="1620"/>
                        <a:pt x="5350" y="1516"/>
                      </a:cubicBezTo>
                      <a:cubicBezTo>
                        <a:pt x="5209" y="1412"/>
                        <a:pt x="5106" y="1280"/>
                        <a:pt x="5045" y="1114"/>
                      </a:cubicBezTo>
                      <a:lnTo>
                        <a:pt x="4581" y="1114"/>
                      </a:lnTo>
                      <a:cubicBezTo>
                        <a:pt x="4531" y="1114"/>
                        <a:pt x="4485" y="1125"/>
                        <a:pt x="4438" y="1150"/>
                      </a:cubicBezTo>
                      <a:cubicBezTo>
                        <a:pt x="4390" y="1172"/>
                        <a:pt x="4345" y="1211"/>
                        <a:pt x="4301" y="1262"/>
                      </a:cubicBezTo>
                      <a:cubicBezTo>
                        <a:pt x="4256" y="1314"/>
                        <a:pt x="4218" y="1364"/>
                        <a:pt x="4184" y="1411"/>
                      </a:cubicBezTo>
                      <a:cubicBezTo>
                        <a:pt x="4150" y="1458"/>
                        <a:pt x="4111" y="1526"/>
                        <a:pt x="4067" y="1616"/>
                      </a:cubicBezTo>
                      <a:cubicBezTo>
                        <a:pt x="4021" y="1706"/>
                        <a:pt x="3988" y="1777"/>
                        <a:pt x="3962" y="1828"/>
                      </a:cubicBezTo>
                      <a:cubicBezTo>
                        <a:pt x="3938" y="1880"/>
                        <a:pt x="3902" y="1961"/>
                        <a:pt x="3854" y="2066"/>
                      </a:cubicBezTo>
                      <a:cubicBezTo>
                        <a:pt x="3720" y="2375"/>
                        <a:pt x="3602" y="2615"/>
                        <a:pt x="3493" y="2782"/>
                      </a:cubicBezTo>
                      <a:lnTo>
                        <a:pt x="8330" y="2782"/>
                      </a:lnTo>
                      <a:lnTo>
                        <a:pt x="8330" y="2231"/>
                      </a:lnTo>
                      <a:cubicBezTo>
                        <a:pt x="8330" y="2180"/>
                        <a:pt x="8353" y="2138"/>
                        <a:pt x="8399" y="2110"/>
                      </a:cubicBezTo>
                      <a:cubicBezTo>
                        <a:pt x="8445" y="2081"/>
                        <a:pt x="8492" y="2082"/>
                        <a:pt x="8538" y="2115"/>
                      </a:cubicBezTo>
                      <a:lnTo>
                        <a:pt x="9930" y="294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pitchFamily="34" charset="0"/>
                    <a:ea typeface="等线"/>
                    <a:cs typeface="Calibri" panose="020F0502020204030204" pitchFamily="34" charset="0"/>
                    <a:sym typeface="Helvetica Neue" panose="02000503000000020004"/>
                  </a:endParaRPr>
                </a:p>
              </p:txBody>
            </p:sp>
            <p:sp>
              <p:nvSpPr>
                <p:cNvPr id="100" name="iconfont-11253-5327653">
                  <a:extLst>
                    <a:ext uri="{FF2B5EF4-FFF2-40B4-BE49-F238E27FC236}">
                      <a16:creationId xmlns:a16="http://schemas.microsoft.com/office/drawing/2014/main" id="{54405246-CCE2-4201-BBB1-D3F3EB6E740D}"/>
                    </a:ext>
                  </a:extLst>
                </p:cNvPr>
                <p:cNvSpPr/>
                <p:nvPr/>
              </p:nvSpPr>
              <p:spPr>
                <a:xfrm>
                  <a:off x="2433074" y="2145948"/>
                  <a:ext cx="449802" cy="609685"/>
                </a:xfrm>
                <a:custGeom>
                  <a:avLst/>
                  <a:gdLst>
                    <a:gd name="T0" fmla="*/ 7199 w 7378"/>
                    <a:gd name="T1" fmla="*/ 2961 h 10001"/>
                    <a:gd name="T2" fmla="*/ 7378 w 7378"/>
                    <a:gd name="T3" fmla="*/ 5001 h 10001"/>
                    <a:gd name="T4" fmla="*/ 7199 w 7378"/>
                    <a:gd name="T5" fmla="*/ 7041 h 10001"/>
                    <a:gd name="T6" fmla="*/ 6710 w 7378"/>
                    <a:gd name="T7" fmla="*/ 8475 h 10001"/>
                    <a:gd name="T8" fmla="*/ 5926 w 7378"/>
                    <a:gd name="T9" fmla="*/ 9383 h 10001"/>
                    <a:gd name="T10" fmla="*/ 4914 w 7378"/>
                    <a:gd name="T11" fmla="*/ 9865 h 10001"/>
                    <a:gd name="T12" fmla="*/ 3689 w 7378"/>
                    <a:gd name="T13" fmla="*/ 10001 h 10001"/>
                    <a:gd name="T14" fmla="*/ 2464 w 7378"/>
                    <a:gd name="T15" fmla="*/ 9865 h 10001"/>
                    <a:gd name="T16" fmla="*/ 1451 w 7378"/>
                    <a:gd name="T17" fmla="*/ 9383 h 10001"/>
                    <a:gd name="T18" fmla="*/ 668 w 7378"/>
                    <a:gd name="T19" fmla="*/ 8475 h 10001"/>
                    <a:gd name="T20" fmla="*/ 179 w 7378"/>
                    <a:gd name="T21" fmla="*/ 7041 h 10001"/>
                    <a:gd name="T22" fmla="*/ 0 w 7378"/>
                    <a:gd name="T23" fmla="*/ 5001 h 10001"/>
                    <a:gd name="T24" fmla="*/ 179 w 7378"/>
                    <a:gd name="T25" fmla="*/ 2961 h 10001"/>
                    <a:gd name="T26" fmla="*/ 668 w 7378"/>
                    <a:gd name="T27" fmla="*/ 1527 h 10001"/>
                    <a:gd name="T28" fmla="*/ 1451 w 7378"/>
                    <a:gd name="T29" fmla="*/ 620 h 10001"/>
                    <a:gd name="T30" fmla="*/ 2464 w 7378"/>
                    <a:gd name="T31" fmla="*/ 137 h 10001"/>
                    <a:gd name="T32" fmla="*/ 3689 w 7378"/>
                    <a:gd name="T33" fmla="*/ 0 h 10001"/>
                    <a:gd name="T34" fmla="*/ 4914 w 7378"/>
                    <a:gd name="T35" fmla="*/ 136 h 10001"/>
                    <a:gd name="T36" fmla="*/ 5926 w 7378"/>
                    <a:gd name="T37" fmla="*/ 619 h 10001"/>
                    <a:gd name="T38" fmla="*/ 6710 w 7378"/>
                    <a:gd name="T39" fmla="*/ 1526 h 10001"/>
                    <a:gd name="T40" fmla="*/ 7199 w 7378"/>
                    <a:gd name="T41" fmla="*/ 2961 h 10001"/>
                    <a:gd name="T42" fmla="*/ 3365 w 7378"/>
                    <a:gd name="T43" fmla="*/ 9298 h 10001"/>
                    <a:gd name="T44" fmla="*/ 5954 w 7378"/>
                    <a:gd name="T45" fmla="*/ 6707 h 10001"/>
                    <a:gd name="T46" fmla="*/ 4247 w 7378"/>
                    <a:gd name="T47" fmla="*/ 5000 h 10001"/>
                    <a:gd name="T48" fmla="*/ 5954 w 7378"/>
                    <a:gd name="T49" fmla="*/ 3293 h 10001"/>
                    <a:gd name="T50" fmla="*/ 3365 w 7378"/>
                    <a:gd name="T51" fmla="*/ 703 h 10001"/>
                    <a:gd name="T52" fmla="*/ 3365 w 7378"/>
                    <a:gd name="T53" fmla="*/ 4113 h 10001"/>
                    <a:gd name="T54" fmla="*/ 1943 w 7378"/>
                    <a:gd name="T55" fmla="*/ 2690 h 10001"/>
                    <a:gd name="T56" fmla="*/ 1424 w 7378"/>
                    <a:gd name="T57" fmla="*/ 3209 h 10001"/>
                    <a:gd name="T58" fmla="*/ 3210 w 7378"/>
                    <a:gd name="T59" fmla="*/ 5000 h 10001"/>
                    <a:gd name="T60" fmla="*/ 1424 w 7378"/>
                    <a:gd name="T61" fmla="*/ 6791 h 10001"/>
                    <a:gd name="T62" fmla="*/ 1943 w 7378"/>
                    <a:gd name="T63" fmla="*/ 7310 h 10001"/>
                    <a:gd name="T64" fmla="*/ 3365 w 7378"/>
                    <a:gd name="T65" fmla="*/ 5888 h 10001"/>
                    <a:gd name="T66" fmla="*/ 3365 w 7378"/>
                    <a:gd name="T67" fmla="*/ 9298 h 10001"/>
                    <a:gd name="T68" fmla="*/ 4090 w 7378"/>
                    <a:gd name="T69" fmla="*/ 2466 h 10001"/>
                    <a:gd name="T70" fmla="*/ 4922 w 7378"/>
                    <a:gd name="T71" fmla="*/ 3297 h 10001"/>
                    <a:gd name="T72" fmla="*/ 4095 w 7378"/>
                    <a:gd name="T73" fmla="*/ 4124 h 10001"/>
                    <a:gd name="T74" fmla="*/ 4090 w 7378"/>
                    <a:gd name="T75" fmla="*/ 2466 h 10001"/>
                    <a:gd name="T76" fmla="*/ 4097 w 7378"/>
                    <a:gd name="T77" fmla="*/ 5876 h 10001"/>
                    <a:gd name="T78" fmla="*/ 4923 w 7378"/>
                    <a:gd name="T79" fmla="*/ 6702 h 10001"/>
                    <a:gd name="T80" fmla="*/ 4092 w 7378"/>
                    <a:gd name="T81" fmla="*/ 7534 h 10001"/>
                    <a:gd name="T82" fmla="*/ 4097 w 7378"/>
                    <a:gd name="T83" fmla="*/ 5876 h 10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78" h="10001">
                      <a:moveTo>
                        <a:pt x="7199" y="2961"/>
                      </a:moveTo>
                      <a:cubicBezTo>
                        <a:pt x="7318" y="3544"/>
                        <a:pt x="7378" y="4222"/>
                        <a:pt x="7378" y="5001"/>
                      </a:cubicBezTo>
                      <a:cubicBezTo>
                        <a:pt x="7378" y="5779"/>
                        <a:pt x="7318" y="6459"/>
                        <a:pt x="7199" y="7041"/>
                      </a:cubicBezTo>
                      <a:cubicBezTo>
                        <a:pt x="7080" y="7624"/>
                        <a:pt x="6918" y="8101"/>
                        <a:pt x="6710" y="8475"/>
                      </a:cubicBezTo>
                      <a:cubicBezTo>
                        <a:pt x="6504" y="8849"/>
                        <a:pt x="6242" y="9151"/>
                        <a:pt x="5926" y="9383"/>
                      </a:cubicBezTo>
                      <a:cubicBezTo>
                        <a:pt x="5611" y="9614"/>
                        <a:pt x="5273" y="9775"/>
                        <a:pt x="4914" y="9865"/>
                      </a:cubicBezTo>
                      <a:cubicBezTo>
                        <a:pt x="4555" y="9956"/>
                        <a:pt x="4146" y="10001"/>
                        <a:pt x="3689" y="10001"/>
                      </a:cubicBezTo>
                      <a:cubicBezTo>
                        <a:pt x="3231" y="10001"/>
                        <a:pt x="2823" y="9955"/>
                        <a:pt x="2464" y="9865"/>
                      </a:cubicBezTo>
                      <a:cubicBezTo>
                        <a:pt x="2105" y="9774"/>
                        <a:pt x="1766" y="9613"/>
                        <a:pt x="1451" y="9383"/>
                      </a:cubicBezTo>
                      <a:cubicBezTo>
                        <a:pt x="1135" y="9151"/>
                        <a:pt x="874" y="8850"/>
                        <a:pt x="668" y="8475"/>
                      </a:cubicBezTo>
                      <a:cubicBezTo>
                        <a:pt x="461" y="8101"/>
                        <a:pt x="298" y="7623"/>
                        <a:pt x="179" y="7041"/>
                      </a:cubicBezTo>
                      <a:cubicBezTo>
                        <a:pt x="60" y="6459"/>
                        <a:pt x="0" y="5780"/>
                        <a:pt x="0" y="5001"/>
                      </a:cubicBezTo>
                      <a:cubicBezTo>
                        <a:pt x="0" y="4224"/>
                        <a:pt x="60" y="3544"/>
                        <a:pt x="179" y="2961"/>
                      </a:cubicBezTo>
                      <a:cubicBezTo>
                        <a:pt x="298" y="2379"/>
                        <a:pt x="460" y="1901"/>
                        <a:pt x="668" y="1527"/>
                      </a:cubicBezTo>
                      <a:cubicBezTo>
                        <a:pt x="875" y="1154"/>
                        <a:pt x="1136" y="851"/>
                        <a:pt x="1451" y="620"/>
                      </a:cubicBezTo>
                      <a:cubicBezTo>
                        <a:pt x="1768" y="390"/>
                        <a:pt x="2105" y="227"/>
                        <a:pt x="2464" y="137"/>
                      </a:cubicBezTo>
                      <a:cubicBezTo>
                        <a:pt x="2823" y="46"/>
                        <a:pt x="3231" y="0"/>
                        <a:pt x="3689" y="0"/>
                      </a:cubicBezTo>
                      <a:cubicBezTo>
                        <a:pt x="4146" y="0"/>
                        <a:pt x="4555" y="46"/>
                        <a:pt x="4914" y="136"/>
                      </a:cubicBezTo>
                      <a:cubicBezTo>
                        <a:pt x="5273" y="227"/>
                        <a:pt x="5611" y="389"/>
                        <a:pt x="5926" y="619"/>
                      </a:cubicBezTo>
                      <a:cubicBezTo>
                        <a:pt x="6243" y="850"/>
                        <a:pt x="6504" y="1151"/>
                        <a:pt x="6710" y="1526"/>
                      </a:cubicBezTo>
                      <a:cubicBezTo>
                        <a:pt x="6917" y="1901"/>
                        <a:pt x="7079" y="2379"/>
                        <a:pt x="7199" y="2961"/>
                      </a:cubicBezTo>
                      <a:close/>
                      <a:moveTo>
                        <a:pt x="3365" y="9298"/>
                      </a:moveTo>
                      <a:lnTo>
                        <a:pt x="5954" y="6707"/>
                      </a:lnTo>
                      <a:lnTo>
                        <a:pt x="4247" y="5000"/>
                      </a:lnTo>
                      <a:lnTo>
                        <a:pt x="5954" y="3293"/>
                      </a:lnTo>
                      <a:lnTo>
                        <a:pt x="3365" y="703"/>
                      </a:lnTo>
                      <a:lnTo>
                        <a:pt x="3365" y="4113"/>
                      </a:lnTo>
                      <a:lnTo>
                        <a:pt x="1943" y="2690"/>
                      </a:lnTo>
                      <a:lnTo>
                        <a:pt x="1424" y="3209"/>
                      </a:lnTo>
                      <a:lnTo>
                        <a:pt x="3210" y="5000"/>
                      </a:lnTo>
                      <a:lnTo>
                        <a:pt x="1424" y="6791"/>
                      </a:lnTo>
                      <a:lnTo>
                        <a:pt x="1943" y="7310"/>
                      </a:lnTo>
                      <a:lnTo>
                        <a:pt x="3365" y="5888"/>
                      </a:lnTo>
                      <a:lnTo>
                        <a:pt x="3365" y="9298"/>
                      </a:lnTo>
                      <a:close/>
                      <a:moveTo>
                        <a:pt x="4090" y="2466"/>
                      </a:moveTo>
                      <a:lnTo>
                        <a:pt x="4922" y="3297"/>
                      </a:lnTo>
                      <a:lnTo>
                        <a:pt x="4095" y="4124"/>
                      </a:lnTo>
                      <a:lnTo>
                        <a:pt x="4090" y="2466"/>
                      </a:lnTo>
                      <a:close/>
                      <a:moveTo>
                        <a:pt x="4097" y="5876"/>
                      </a:moveTo>
                      <a:lnTo>
                        <a:pt x="4923" y="6702"/>
                      </a:lnTo>
                      <a:lnTo>
                        <a:pt x="4092" y="7534"/>
                      </a:lnTo>
                      <a:lnTo>
                        <a:pt x="4097" y="587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pitchFamily="34" charset="0"/>
                    <a:ea typeface="等线"/>
                    <a:cs typeface="Calibri" panose="020F0502020204030204" pitchFamily="34" charset="0"/>
                    <a:sym typeface="Helvetica Neue" panose="02000503000000020004"/>
                  </a:endParaRPr>
                </a:p>
              </p:txBody>
            </p:sp>
            <p:sp>
              <p:nvSpPr>
                <p:cNvPr id="101" name="vintage-mic_11170">
                  <a:extLst>
                    <a:ext uri="{FF2B5EF4-FFF2-40B4-BE49-F238E27FC236}">
                      <a16:creationId xmlns:a16="http://schemas.microsoft.com/office/drawing/2014/main" id="{54405246-CCE2-4201-BBB1-D3F3EB6E740D}"/>
                    </a:ext>
                  </a:extLst>
                </p:cNvPr>
                <p:cNvSpPr/>
                <p:nvPr/>
              </p:nvSpPr>
              <p:spPr>
                <a:xfrm>
                  <a:off x="652512" y="2201592"/>
                  <a:ext cx="393668" cy="609685"/>
                </a:xfrm>
                <a:custGeom>
                  <a:avLst/>
                  <a:gdLst>
                    <a:gd name="T0" fmla="*/ 168 w 214"/>
                    <a:gd name="T1" fmla="*/ 59 h 332"/>
                    <a:gd name="T2" fmla="*/ 107 w 214"/>
                    <a:gd name="T3" fmla="*/ 0 h 332"/>
                    <a:gd name="T4" fmla="*/ 48 w 214"/>
                    <a:gd name="T5" fmla="*/ 59 h 332"/>
                    <a:gd name="T6" fmla="*/ 48 w 214"/>
                    <a:gd name="T7" fmla="*/ 73 h 332"/>
                    <a:gd name="T8" fmla="*/ 168 w 214"/>
                    <a:gd name="T9" fmla="*/ 73 h 332"/>
                    <a:gd name="T10" fmla="*/ 168 w 214"/>
                    <a:gd name="T11" fmla="*/ 59 h 332"/>
                    <a:gd name="T12" fmla="*/ 107 w 214"/>
                    <a:gd name="T13" fmla="*/ 213 h 332"/>
                    <a:gd name="T14" fmla="*/ 168 w 214"/>
                    <a:gd name="T15" fmla="*/ 154 h 332"/>
                    <a:gd name="T16" fmla="*/ 168 w 214"/>
                    <a:gd name="T17" fmla="*/ 84 h 332"/>
                    <a:gd name="T18" fmla="*/ 48 w 214"/>
                    <a:gd name="T19" fmla="*/ 84 h 332"/>
                    <a:gd name="T20" fmla="*/ 48 w 214"/>
                    <a:gd name="T21" fmla="*/ 154 h 332"/>
                    <a:gd name="T22" fmla="*/ 107 w 214"/>
                    <a:gd name="T23" fmla="*/ 213 h 332"/>
                    <a:gd name="T24" fmla="*/ 190 w 214"/>
                    <a:gd name="T25" fmla="*/ 71 h 332"/>
                    <a:gd name="T26" fmla="*/ 190 w 214"/>
                    <a:gd name="T27" fmla="*/ 154 h 332"/>
                    <a:gd name="T28" fmla="*/ 107 w 214"/>
                    <a:gd name="T29" fmla="*/ 237 h 332"/>
                    <a:gd name="T30" fmla="*/ 24 w 214"/>
                    <a:gd name="T31" fmla="*/ 154 h 332"/>
                    <a:gd name="T32" fmla="*/ 24 w 214"/>
                    <a:gd name="T33" fmla="*/ 71 h 332"/>
                    <a:gd name="T34" fmla="*/ 0 w 214"/>
                    <a:gd name="T35" fmla="*/ 71 h 332"/>
                    <a:gd name="T36" fmla="*/ 0 w 214"/>
                    <a:gd name="T37" fmla="*/ 154 h 332"/>
                    <a:gd name="T38" fmla="*/ 0 w 214"/>
                    <a:gd name="T39" fmla="*/ 154 h 332"/>
                    <a:gd name="T40" fmla="*/ 95 w 214"/>
                    <a:gd name="T41" fmla="*/ 260 h 332"/>
                    <a:gd name="T42" fmla="*/ 95 w 214"/>
                    <a:gd name="T43" fmla="*/ 297 h 332"/>
                    <a:gd name="T44" fmla="*/ 48 w 214"/>
                    <a:gd name="T45" fmla="*/ 297 h 332"/>
                    <a:gd name="T46" fmla="*/ 36 w 214"/>
                    <a:gd name="T47" fmla="*/ 332 h 332"/>
                    <a:gd name="T48" fmla="*/ 174 w 214"/>
                    <a:gd name="T49" fmla="*/ 332 h 332"/>
                    <a:gd name="T50" fmla="*/ 162 w 214"/>
                    <a:gd name="T51" fmla="*/ 297 h 332"/>
                    <a:gd name="T52" fmla="*/ 119 w 214"/>
                    <a:gd name="T53" fmla="*/ 297 h 332"/>
                    <a:gd name="T54" fmla="*/ 119 w 214"/>
                    <a:gd name="T55" fmla="*/ 260 h 332"/>
                    <a:gd name="T56" fmla="*/ 214 w 214"/>
                    <a:gd name="T57" fmla="*/ 154 h 332"/>
                    <a:gd name="T58" fmla="*/ 214 w 214"/>
                    <a:gd name="T59" fmla="*/ 154 h 332"/>
                    <a:gd name="T60" fmla="*/ 214 w 214"/>
                    <a:gd name="T61" fmla="*/ 71 h 332"/>
                    <a:gd name="T62" fmla="*/ 190 w 214"/>
                    <a:gd name="T63" fmla="*/ 71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4" h="332">
                      <a:moveTo>
                        <a:pt x="168" y="59"/>
                      </a:moveTo>
                      <a:cubicBezTo>
                        <a:pt x="168" y="27"/>
                        <a:pt x="146" y="0"/>
                        <a:pt x="107" y="0"/>
                      </a:cubicBezTo>
                      <a:cubicBezTo>
                        <a:pt x="68" y="0"/>
                        <a:pt x="48" y="27"/>
                        <a:pt x="48" y="59"/>
                      </a:cubicBezTo>
                      <a:lnTo>
                        <a:pt x="48" y="73"/>
                      </a:lnTo>
                      <a:lnTo>
                        <a:pt x="168" y="73"/>
                      </a:lnTo>
                      <a:lnTo>
                        <a:pt x="168" y="59"/>
                      </a:lnTo>
                      <a:close/>
                      <a:moveTo>
                        <a:pt x="107" y="213"/>
                      </a:moveTo>
                      <a:cubicBezTo>
                        <a:pt x="146" y="213"/>
                        <a:pt x="168" y="187"/>
                        <a:pt x="168" y="154"/>
                      </a:cubicBezTo>
                      <a:lnTo>
                        <a:pt x="168" y="84"/>
                      </a:lnTo>
                      <a:lnTo>
                        <a:pt x="48" y="84"/>
                      </a:lnTo>
                      <a:lnTo>
                        <a:pt x="48" y="154"/>
                      </a:lnTo>
                      <a:cubicBezTo>
                        <a:pt x="48" y="187"/>
                        <a:pt x="68" y="213"/>
                        <a:pt x="107" y="213"/>
                      </a:cubicBezTo>
                      <a:close/>
                      <a:moveTo>
                        <a:pt x="190" y="71"/>
                      </a:moveTo>
                      <a:lnTo>
                        <a:pt x="190" y="154"/>
                      </a:lnTo>
                      <a:cubicBezTo>
                        <a:pt x="190" y="200"/>
                        <a:pt x="159" y="237"/>
                        <a:pt x="107" y="237"/>
                      </a:cubicBezTo>
                      <a:cubicBezTo>
                        <a:pt x="55" y="237"/>
                        <a:pt x="24" y="200"/>
                        <a:pt x="24" y="154"/>
                      </a:cubicBezTo>
                      <a:lnTo>
                        <a:pt x="24" y="71"/>
                      </a:lnTo>
                      <a:cubicBezTo>
                        <a:pt x="11" y="58"/>
                        <a:pt x="0" y="71"/>
                        <a:pt x="0" y="71"/>
                      </a:cubicBezTo>
                      <a:lnTo>
                        <a:pt x="0" y="154"/>
                      </a:lnTo>
                      <a:lnTo>
                        <a:pt x="0" y="154"/>
                      </a:lnTo>
                      <a:cubicBezTo>
                        <a:pt x="0" y="209"/>
                        <a:pt x="42" y="254"/>
                        <a:pt x="95" y="260"/>
                      </a:cubicBezTo>
                      <a:lnTo>
                        <a:pt x="95" y="297"/>
                      </a:lnTo>
                      <a:lnTo>
                        <a:pt x="48" y="297"/>
                      </a:lnTo>
                      <a:lnTo>
                        <a:pt x="36" y="332"/>
                      </a:lnTo>
                      <a:lnTo>
                        <a:pt x="174" y="332"/>
                      </a:lnTo>
                      <a:lnTo>
                        <a:pt x="162" y="297"/>
                      </a:lnTo>
                      <a:lnTo>
                        <a:pt x="119" y="297"/>
                      </a:lnTo>
                      <a:lnTo>
                        <a:pt x="119" y="260"/>
                      </a:lnTo>
                      <a:cubicBezTo>
                        <a:pt x="172" y="254"/>
                        <a:pt x="214" y="209"/>
                        <a:pt x="214" y="154"/>
                      </a:cubicBezTo>
                      <a:lnTo>
                        <a:pt x="214" y="154"/>
                      </a:lnTo>
                      <a:lnTo>
                        <a:pt x="214" y="71"/>
                      </a:lnTo>
                      <a:cubicBezTo>
                        <a:pt x="199" y="57"/>
                        <a:pt x="190" y="71"/>
                        <a:pt x="190" y="7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pitchFamily="34" charset="0"/>
                    <a:ea typeface="等线"/>
                    <a:cs typeface="Calibri" panose="020F0502020204030204" pitchFamily="34" charset="0"/>
                    <a:sym typeface="Helvetica Neue" panose="02000503000000020004"/>
                  </a:endParaRPr>
                </a:p>
              </p:txBody>
            </p:sp>
            <p:pic>
              <p:nvPicPr>
                <p:cNvPr id="102" name="图片 1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1704" y="2149666"/>
                  <a:ext cx="243770" cy="648072"/>
                </a:xfrm>
                <a:prstGeom prst="rect">
                  <a:avLst/>
                </a:prstGeom>
              </p:spPr>
            </p:pic>
          </p:grpSp>
          <p:sp>
            <p:nvSpPr>
              <p:cNvPr id="93" name="矩形 43"/>
              <p:cNvSpPr/>
              <p:nvPr/>
            </p:nvSpPr>
            <p:spPr>
              <a:xfrm>
                <a:off x="723994" y="1700808"/>
                <a:ext cx="3099633" cy="619553"/>
              </a:xfrm>
              <a:prstGeom prst="rect">
                <a:avLst/>
              </a:prstGeom>
            </p:spPr>
            <p:txBody>
              <a:bodyPr wrap="none">
                <a:sp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3392F8"/>
                    </a:solidFill>
                    <a:effectLst/>
                    <a:uLnTx/>
                    <a:uFillTx/>
                    <a:latin typeface="Calibri" panose="020F0502020204030204" pitchFamily="34" charset="0"/>
                    <a:ea typeface="微软雅黑"/>
                    <a:cs typeface="Calibri" panose="020F0502020204030204" pitchFamily="34" charset="0"/>
                    <a:sym typeface="Helvetica Neue" panose="02000503000000020004"/>
                  </a:rPr>
                  <a:t>Audio input: USB/Bluetooth/MIC/RCA</a:t>
                </a:r>
                <a:endParaRPr kumimoji="0" lang="zh-CN" altLang="en-US" sz="1400" b="1" i="0" u="none" strike="noStrike" kern="1200" cap="none" spc="0" normalizeH="0" baseline="0" noProof="0">
                  <a:ln>
                    <a:noFill/>
                  </a:ln>
                  <a:solidFill>
                    <a:srgbClr val="3392F8"/>
                  </a:solidFill>
                  <a:effectLst/>
                  <a:uLnTx/>
                  <a:uFillTx/>
                  <a:latin typeface="Calibri" panose="020F0502020204030204" pitchFamily="34" charset="0"/>
                  <a:ea typeface="微软雅黑"/>
                  <a:cs typeface="Calibri" panose="020F0502020204030204" pitchFamily="34" charset="0"/>
                  <a:sym typeface="Helvetica Neue" panose="02000503000000020004"/>
                </a:endParaRPr>
              </a:p>
            </p:txBody>
          </p:sp>
        </p:grpSp>
        <p:pic>
          <p:nvPicPr>
            <p:cNvPr id="73" name="图片 92"/>
            <p:cNvPicPr>
              <a:picLocks noChangeAspect="1"/>
            </p:cNvPicPr>
            <p:nvPr/>
          </p:nvPicPr>
          <p:blipFill rotWithShape="1">
            <a:blip r:embed="rId10" cstate="print">
              <a:extLst>
                <a:ext uri="{28A0092B-C50C-407E-A947-70E740481C1C}">
                  <a14:useLocalDpi xmlns:a14="http://schemas.microsoft.com/office/drawing/2010/main" val="0"/>
                </a:ext>
              </a:extLst>
            </a:blip>
            <a:srcRect l="12766" t="37580" r="11570" b="22336"/>
            <a:stretch/>
          </p:blipFill>
          <p:spPr>
            <a:xfrm>
              <a:off x="191344" y="4293096"/>
              <a:ext cx="6862813" cy="2271562"/>
            </a:xfrm>
            <a:prstGeom prst="rect">
              <a:avLst/>
            </a:prstGeom>
          </p:spPr>
        </p:pic>
        <p:pic>
          <p:nvPicPr>
            <p:cNvPr id="74" name="图片 104"/>
            <p:cNvPicPr>
              <a:picLocks noChangeAspect="1"/>
            </p:cNvPicPr>
            <p:nvPr/>
          </p:nvPicPr>
          <p:blipFill rotWithShape="1">
            <a:blip r:embed="rId11" cstate="print">
              <a:extLst>
                <a:ext uri="{28A0092B-C50C-407E-A947-70E740481C1C}">
                  <a14:useLocalDpi xmlns:a14="http://schemas.microsoft.com/office/drawing/2010/main" val="0"/>
                </a:ext>
              </a:extLst>
            </a:blip>
            <a:srcRect l="56417" t="37406" r="14715" b="16375"/>
            <a:stretch/>
          </p:blipFill>
          <p:spPr>
            <a:xfrm>
              <a:off x="5231904" y="3068960"/>
              <a:ext cx="1847777" cy="1847777"/>
            </a:xfrm>
            <a:prstGeom prst="ellipse">
              <a:avLst/>
            </a:prstGeom>
            <a:ln w="38100">
              <a:solidFill>
                <a:schemeClr val="accent1">
                  <a:lumMod val="60000"/>
                  <a:lumOff val="40000"/>
                </a:schemeClr>
              </a:solidFill>
            </a:ln>
          </p:spPr>
        </p:pic>
        <p:cxnSp>
          <p:nvCxnSpPr>
            <p:cNvPr id="76" name="肘形连接符 25"/>
            <p:cNvCxnSpPr/>
            <p:nvPr/>
          </p:nvCxnSpPr>
          <p:spPr>
            <a:xfrm rot="16200000" flipH="1">
              <a:off x="767408" y="4005064"/>
              <a:ext cx="2808312" cy="504056"/>
            </a:xfrm>
            <a:prstGeom prst="bentConnector3">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8" name="矩形 26"/>
            <p:cNvSpPr/>
            <p:nvPr/>
          </p:nvSpPr>
          <p:spPr>
            <a:xfrm>
              <a:off x="2207568" y="5661248"/>
              <a:ext cx="720080" cy="576064"/>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Helvetica Now Text"/>
                <a:ea typeface="等线"/>
                <a:cs typeface="+mn-cs"/>
                <a:sym typeface="Helvetica Neue" panose="02000503000000020004"/>
              </a:endParaRPr>
            </a:p>
          </p:txBody>
        </p:sp>
        <p:cxnSp>
          <p:nvCxnSpPr>
            <p:cNvPr id="79" name="肘形连接符 114"/>
            <p:cNvCxnSpPr/>
            <p:nvPr/>
          </p:nvCxnSpPr>
          <p:spPr>
            <a:xfrm rot="16200000" flipH="1">
              <a:off x="1811524" y="4113078"/>
              <a:ext cx="2880318" cy="216022"/>
            </a:xfrm>
            <a:prstGeom prst="bentConnector3">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0" name="矩形 126"/>
            <p:cNvSpPr/>
            <p:nvPr/>
          </p:nvSpPr>
          <p:spPr>
            <a:xfrm>
              <a:off x="3071664" y="5661248"/>
              <a:ext cx="576064" cy="576064"/>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Helvetica Now Text"/>
                <a:ea typeface="等线"/>
                <a:cs typeface="+mn-cs"/>
                <a:sym typeface="Helvetica Neue" panose="02000503000000020004"/>
              </a:endParaRPr>
            </a:p>
          </p:txBody>
        </p:sp>
        <p:sp>
          <p:nvSpPr>
            <p:cNvPr id="82" name="矩形 139"/>
            <p:cNvSpPr/>
            <p:nvPr/>
          </p:nvSpPr>
          <p:spPr>
            <a:xfrm>
              <a:off x="4439816" y="5157192"/>
              <a:ext cx="432048" cy="100811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Helvetica Now Text"/>
                <a:ea typeface="等线"/>
                <a:cs typeface="+mn-cs"/>
                <a:sym typeface="Helvetica Neue" panose="02000503000000020004"/>
              </a:endParaRPr>
            </a:p>
          </p:txBody>
        </p:sp>
        <p:cxnSp>
          <p:nvCxnSpPr>
            <p:cNvPr id="83" name="肘形连接符 149"/>
            <p:cNvCxnSpPr/>
            <p:nvPr/>
          </p:nvCxnSpPr>
          <p:spPr>
            <a:xfrm rot="16200000" flipH="1">
              <a:off x="3287688" y="3789042"/>
              <a:ext cx="2376262" cy="360038"/>
            </a:xfrm>
            <a:prstGeom prst="bentConnector3">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0" name="肘形连接符 154"/>
            <p:cNvCxnSpPr>
              <a:stCxn id="102" idx="2"/>
            </p:cNvCxnSpPr>
            <p:nvPr/>
          </p:nvCxnSpPr>
          <p:spPr>
            <a:xfrm rot="16200000" flipH="1">
              <a:off x="5010537" y="3279641"/>
              <a:ext cx="1244740" cy="350121"/>
            </a:xfrm>
            <a:prstGeom prst="bentConnector3">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1" name="矩形 155"/>
            <p:cNvSpPr/>
            <p:nvPr/>
          </p:nvSpPr>
          <p:spPr>
            <a:xfrm>
              <a:off x="5591944" y="4077072"/>
              <a:ext cx="432048" cy="64807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Helvetica Now Text"/>
                <a:ea typeface="等线"/>
                <a:cs typeface="+mn-cs"/>
                <a:sym typeface="Helvetica Neue" panose="02000503000000020004"/>
              </a:endParaRPr>
            </a:p>
          </p:txBody>
        </p:sp>
      </p:grpSp>
      <p:pic>
        <p:nvPicPr>
          <p:cNvPr id="70" name="图片 3">
            <a:extLst>
              <a:ext uri="{FF2B5EF4-FFF2-40B4-BE49-F238E27FC236}">
                <a16:creationId xmlns:a16="http://schemas.microsoft.com/office/drawing/2014/main" id="{77042880-A5D6-4CD4-A3C8-41729C476AF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custDataLst>
      <p:tags r:id="rId1"/>
    </p:custDataLst>
    <p:extLst>
      <p:ext uri="{BB962C8B-B14F-4D97-AF65-F5344CB8AC3E}">
        <p14:creationId xmlns:p14="http://schemas.microsoft.com/office/powerpoint/2010/main" val="3042284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îślíḋè">
            <a:extLst>
              <a:ext uri="{FF2B5EF4-FFF2-40B4-BE49-F238E27FC236}">
                <a16:creationId xmlns:a16="http://schemas.microsoft.com/office/drawing/2014/main" id="{F20DFA35-A9B6-49FB-BF4D-15D60E42DC63}"/>
              </a:ext>
            </a:extLst>
          </p:cNvPr>
          <p:cNvSpPr txBox="1"/>
          <p:nvPr/>
        </p:nvSpPr>
        <p:spPr bwMode="auto">
          <a:xfrm>
            <a:off x="1419070" y="1973942"/>
            <a:ext cx="6704072" cy="455917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2880" tIns="91440" rIns="182880" bIns="91440" anchor="ctr">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1827530" rtl="0" eaLnBrk="1" fontAlgn="auto" latinLnBrk="0" hangingPunct="1">
              <a:lnSpc>
                <a:spcPct val="150000"/>
              </a:lnSpc>
              <a:spcBef>
                <a:spcPts val="0"/>
              </a:spcBef>
              <a:spcAft>
                <a:spcPts val="0"/>
              </a:spcAft>
              <a:buClrTx/>
              <a:buSzTx/>
              <a:buFontTx/>
              <a:buNone/>
              <a:tabLst/>
              <a:defRPr/>
            </a:pPr>
            <a:r>
              <a:rPr kumimoji="0" lang="fi-FI" altLang="zh-CN" sz="3200" b="1" i="0" u="none" strike="noStrike" kern="1200" cap="none" spc="0" normalizeH="0" baseline="0" noProof="0">
                <a:ln>
                  <a:noFill/>
                </a:ln>
                <a:solidFill>
                  <a:srgbClr val="5189F0"/>
                </a:solidFill>
                <a:effectLst/>
                <a:uLnTx/>
                <a:uFillTx/>
                <a:latin typeface="Calibri"/>
                <a:ea typeface="方正兰亭黑简体" panose="02000000000000000000" pitchFamily="2" charset="-122"/>
                <a:cs typeface="Arial" panose="020B0604020202090204" pitchFamily="34" charset="0"/>
                <a:sym typeface="Arial" panose="020B0604020202090204" pitchFamily="34" charset="0"/>
              </a:rPr>
              <a:t>01</a:t>
            </a:r>
            <a:r>
              <a:rPr kumimoji="0" lang="fi-FI" altLang="zh-CN" sz="3200" b="1" i="0" u="none" strike="noStrike" kern="1200" cap="none" spc="0" normalizeH="0" baseline="0" noProof="0">
                <a:ln>
                  <a:noFill/>
                </a:ln>
                <a:solidFill>
                  <a:srgbClr val="333333"/>
                </a:solidFill>
                <a:effectLst/>
                <a:uLnTx/>
                <a:uFillTx/>
                <a:latin typeface="Calibri"/>
                <a:ea typeface="方正兰亭黑简体" panose="02000000000000000000" pitchFamily="2" charset="-122"/>
                <a:cs typeface="Arial" panose="020B0604020202090204" pitchFamily="34" charset="0"/>
                <a:sym typeface="Arial" panose="020B0604020202090204" pitchFamily="34" charset="0"/>
              </a:rPr>
              <a:t>   </a:t>
            </a:r>
            <a:r>
              <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Overview </a:t>
            </a:r>
            <a:endParaRPr lang="fi-FI"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endParaRPr>
          </a:p>
          <a:p>
            <a:pPr marR="0" lvl="0" algn="l" defTabSz="1827530" rtl="0" eaLnBrk="1" fontAlgn="auto" latinLnBrk="0" hangingPunct="1">
              <a:lnSpc>
                <a:spcPct val="150000"/>
              </a:lnSpc>
              <a:spcBef>
                <a:spcPts val="0"/>
              </a:spcBef>
              <a:spcAft>
                <a:spcPts val="0"/>
              </a:spcAft>
              <a:buClrTx/>
              <a:buSzTx/>
              <a:tabLst/>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02</a:t>
            </a:r>
            <a:r>
              <a:rPr kumimoji="0" lang="en-US" altLang="fi-FI" sz="3200" i="0" u="none" strike="noStrike" kern="1200" cap="none" spc="0" normalizeH="0" baseline="0" noProof="0">
                <a:ln>
                  <a:noFill/>
                </a:ln>
                <a:solidFill>
                  <a:srgbClr val="FFC000"/>
                </a:solidFill>
                <a:effectLst/>
                <a:uLnTx/>
                <a:uFillTx/>
                <a:latin typeface="Calibri"/>
                <a:ea typeface="方正兰亭黑简体" panose="02000000000000000000" pitchFamily="2" charset="-122"/>
                <a:cs typeface="Arial" panose="020B0604020202090204" pitchFamily="34" charset="0"/>
                <a:sym typeface="Arial" panose="020B0604020202090204" pitchFamily="34" charset="0"/>
              </a:rPr>
              <a:t>   </a:t>
            </a:r>
            <a:r>
              <a:rPr lang="en-US" altLang="fi-FI"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Network Product</a:t>
            </a:r>
          </a:p>
          <a:p>
            <a:pPr marR="0" lvl="0" algn="l" defTabSz="1827530" rtl="0" eaLnBrk="1" fontAlgn="auto" latinLnBrk="0" hangingPunct="1">
              <a:lnSpc>
                <a:spcPct val="150000"/>
              </a:lnSpc>
              <a:spcBef>
                <a:spcPts val="0"/>
              </a:spcBef>
              <a:spcAft>
                <a:spcPts val="0"/>
              </a:spcAft>
              <a:buClrTx/>
              <a:buSzTx/>
              <a:tabLst/>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03</a:t>
            </a:r>
            <a:r>
              <a:rPr lang="en-US" altLang="fi-FI"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   </a:t>
            </a:r>
            <a:r>
              <a:rPr lang="en-US" altLang="fi-FI" sz="3200" b="1">
                <a:solidFill>
                  <a:srgbClr val="FF0066"/>
                </a:solidFill>
                <a:latin typeface="Calibri"/>
                <a:ea typeface="方正兰亭黑简体" panose="02000000000000000000" pitchFamily="2" charset="-122"/>
                <a:cs typeface="Arial" panose="020B0604020202090204" pitchFamily="34" charset="0"/>
                <a:sym typeface="Arial" panose="020B0604020202090204" pitchFamily="34" charset="0"/>
              </a:rPr>
              <a:t>Analog Product</a:t>
            </a:r>
          </a:p>
          <a:p>
            <a:pPr>
              <a:lnSpc>
                <a:spcPct val="150000"/>
              </a:lnSpc>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04   </a:t>
            </a:r>
            <a:r>
              <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Product</a:t>
            </a:r>
            <a:r>
              <a:rPr lang="en-US" altLang="zh-CN" sz="3200">
                <a:solidFill>
                  <a:schemeClr val="bg1"/>
                </a:solidFill>
                <a:latin typeface="Calibri" panose="020F0502020204030204" pitchFamily="34" charset="0"/>
                <a:ea typeface="方正兰亭黑简体" panose="02000000000000000000" pitchFamily="2" charset="-122"/>
                <a:cs typeface="Calibri" panose="020F0502020204030204" pitchFamily="34" charset="0"/>
                <a:sym typeface="Arial" panose="020B0604020202090204" pitchFamily="34" charset="0"/>
              </a:rPr>
              <a:t> </a:t>
            </a:r>
            <a:r>
              <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Showcase</a:t>
            </a:r>
          </a:p>
          <a:p>
            <a:pPr>
              <a:lnSpc>
                <a:spcPct val="150000"/>
              </a:lnSpc>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05   </a:t>
            </a:r>
            <a:r>
              <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Function Demo</a:t>
            </a:r>
          </a:p>
          <a:p>
            <a:pPr>
              <a:lnSpc>
                <a:spcPct val="150000"/>
              </a:lnSpc>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06   </a:t>
            </a:r>
            <a:r>
              <a:rPr lang="en-US" altLang="fi-FI"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FAQ</a:t>
            </a:r>
            <a:endPar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endParaRPr>
          </a:p>
          <a:p>
            <a:pPr marL="514350" marR="0" lvl="0" indent="-514350" algn="l" defTabSz="1827530" rtl="0" eaLnBrk="1" fontAlgn="auto" latinLnBrk="0" hangingPunct="1">
              <a:lnSpc>
                <a:spcPct val="200000"/>
              </a:lnSpc>
              <a:spcBef>
                <a:spcPts val="0"/>
              </a:spcBef>
              <a:spcAft>
                <a:spcPts val="0"/>
              </a:spcAft>
              <a:buClrTx/>
              <a:buSzTx/>
              <a:buFontTx/>
              <a:buAutoNum type="arabicPlain" startAt="3"/>
              <a:tabLst/>
              <a:defRPr/>
            </a:pPr>
            <a:endParaRPr lang="en-US" altLang="fi-FI"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endParaRPr>
          </a:p>
        </p:txBody>
      </p:sp>
      <p:sp>
        <p:nvSpPr>
          <p:cNvPr id="3" name="文本占位符 2">
            <a:extLst>
              <a:ext uri="{FF2B5EF4-FFF2-40B4-BE49-F238E27FC236}">
                <a16:creationId xmlns:a16="http://schemas.microsoft.com/office/drawing/2014/main" id="{C807277C-7652-47F5-BD5A-D94E25C104CC}"/>
              </a:ext>
            </a:extLst>
          </p:cNvPr>
          <p:cNvSpPr txBox="1"/>
          <p:nvPr/>
        </p:nvSpPr>
        <p:spPr>
          <a:xfrm flipH="1">
            <a:off x="1326521" y="743163"/>
            <a:ext cx="3591522" cy="1230779"/>
          </a:xfrm>
          <a:prstGeom prst="rect">
            <a:avLst/>
          </a:prstGeom>
        </p:spPr>
        <p:txBody>
          <a:bodyPr vert="horz" lIns="182880" tIns="91440" rIns="182880" bIns="91440" rtlCol="0">
            <a:noAutofit/>
          </a:bodyPr>
          <a:lstStyle>
            <a:lvl1pPr marL="0" indent="0" algn="l" defTabSz="914400" rtl="0" eaLnBrk="1" latinLnBrk="0" hangingPunct="1">
              <a:lnSpc>
                <a:spcPct val="90000"/>
              </a:lnSpc>
              <a:spcBef>
                <a:spcPts val="1000"/>
              </a:spcBef>
              <a:buFont typeface="Arial" panose="020B0604020202090204" pitchFamily="34" charset="0"/>
              <a:buNone/>
              <a:defRPr sz="4000" b="1" i="1" kern="1200">
                <a:solidFill>
                  <a:schemeClr val="bg1"/>
                </a:solidFill>
                <a:effectLst>
                  <a:outerShdw blurRad="38100" dist="38100" dir="2700000" algn="tl">
                    <a:srgbClr val="000000">
                      <a:alpha val="43137"/>
                    </a:srgbClr>
                  </a:outerShdw>
                </a:effectLst>
                <a:latin typeface="Arial" panose="020B0604020202090204" pitchFamily="34" charset="0"/>
                <a:ea typeface="+mn-ea"/>
                <a:cs typeface="Arial" panose="020B0604020202090204" pitchFamily="34" charset="0"/>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defTabSz="1828800">
              <a:spcBef>
                <a:spcPts val="2000"/>
              </a:spcBef>
            </a:pPr>
            <a:r>
              <a:rPr lang="en-US" altLang="zh-CN" sz="6000" b="0" i="0">
                <a:solidFill>
                  <a:srgbClr val="5189F0"/>
                </a:solidFill>
                <a:effectLst/>
                <a:latin typeface="Calibri" panose="020F0502020204030204" pitchFamily="34" charset="0"/>
                <a:ea typeface="等线" panose="02010600030101010101" pitchFamily="2" charset="-122"/>
                <a:cs typeface="Calibri" panose="020F0502020204030204" pitchFamily="34" charset="0"/>
              </a:rPr>
              <a:t>Contents</a:t>
            </a:r>
            <a:endParaRPr lang="zh-CN" altLang="en-US" sz="6000" b="0" i="0">
              <a:solidFill>
                <a:srgbClr val="5189F0"/>
              </a:solidFill>
              <a:effectLst/>
              <a:latin typeface="Calibri" panose="020F0502020204030204" pitchFamily="34" charset="0"/>
              <a:ea typeface="等线" panose="02010600030101010101" pitchFamily="2" charset="-122"/>
              <a:cs typeface="Calibri" panose="020F0502020204030204" pitchFamily="34" charset="0"/>
            </a:endParaRPr>
          </a:p>
        </p:txBody>
      </p:sp>
      <p:pic>
        <p:nvPicPr>
          <p:cNvPr id="4" name="图片 3">
            <a:extLst>
              <a:ext uri="{FF2B5EF4-FFF2-40B4-BE49-F238E27FC236}">
                <a16:creationId xmlns:a16="http://schemas.microsoft.com/office/drawing/2014/main" id="{77042880-A5D6-4CD4-A3C8-41729C476A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extLst>
      <p:ext uri="{BB962C8B-B14F-4D97-AF65-F5344CB8AC3E}">
        <p14:creationId xmlns:p14="http://schemas.microsoft.com/office/powerpoint/2010/main" val="3274899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Box 49"/>
          <p:cNvSpPr txBox="1"/>
          <p:nvPr/>
        </p:nvSpPr>
        <p:spPr>
          <a:xfrm>
            <a:off x="769110" y="293296"/>
            <a:ext cx="10517385" cy="707886"/>
          </a:xfrm>
          <a:prstGeom prst="rect">
            <a:avLst/>
          </a:prstGeom>
          <a:noFill/>
        </p:spPr>
        <p:txBody>
          <a:bodyPr wrap="square" rtlCol="0">
            <a:spAutoFit/>
          </a:bodyPr>
          <a:lstStyle>
            <a:defPPr>
              <a:defRPr lang="zh-CN"/>
            </a:defPPr>
            <a:lvl1pPr algn="just" defTabSz="914217">
              <a:buClr>
                <a:srgbClr val="C11119"/>
              </a:buClr>
              <a:buSzPct val="125000"/>
              <a:defRPr sz="4000" b="1">
                <a:solidFill>
                  <a:schemeClr val="bg1"/>
                </a:solidFill>
                <a:latin typeface="TSTAR PRO" panose="02000806030000020004"/>
                <a:ea typeface="宋体" pitchFamily="2" charset="-122"/>
                <a:cs typeface="Arial" panose="020B0604020202020204" pitchFamily="34" charset="0"/>
              </a:defRPr>
            </a:lvl1pPr>
          </a:lstStyle>
          <a:p>
            <a:pPr algn="l" defTabSz="914400">
              <a:defRPr/>
            </a:pPr>
            <a:r>
              <a:rPr lang="en-US" altLang="zh-CN">
                <a:solidFill>
                  <a:srgbClr val="5189F0"/>
                </a:solidFill>
                <a:latin typeface="Calibri" panose="020F0502020204030204" pitchFamily="34" charset="0"/>
                <a:ea typeface="等线" panose="02010600030101010101" pitchFamily="2" charset="-122"/>
                <a:cs typeface="Calibri" panose="020F0502020204030204" pitchFamily="34" charset="0"/>
                <a:sym typeface="Helvetica Neue" panose="02000503000000020004"/>
              </a:rPr>
              <a:t>Analog Speaker Setup - Topology</a:t>
            </a:r>
          </a:p>
        </p:txBody>
      </p:sp>
      <p:grpSp>
        <p:nvGrpSpPr>
          <p:cNvPr id="37" name="组合 36"/>
          <p:cNvGrpSpPr/>
          <p:nvPr/>
        </p:nvGrpSpPr>
        <p:grpSpPr>
          <a:xfrm>
            <a:off x="47328" y="1412776"/>
            <a:ext cx="6888337" cy="5151882"/>
            <a:chOff x="191344" y="1412776"/>
            <a:chExt cx="6888337" cy="5151882"/>
          </a:xfrm>
        </p:grpSpPr>
        <p:grpSp>
          <p:nvGrpSpPr>
            <p:cNvPr id="153" name="组合 152"/>
            <p:cNvGrpSpPr/>
            <p:nvPr/>
          </p:nvGrpSpPr>
          <p:grpSpPr>
            <a:xfrm>
              <a:off x="1293080" y="1412776"/>
              <a:ext cx="4659341" cy="1584176"/>
              <a:chOff x="551384" y="1700808"/>
              <a:chExt cx="3600400" cy="1224136"/>
            </a:xfrm>
          </p:grpSpPr>
          <p:grpSp>
            <p:nvGrpSpPr>
              <p:cNvPr id="152" name="组合 151"/>
              <p:cNvGrpSpPr/>
              <p:nvPr/>
            </p:nvGrpSpPr>
            <p:grpSpPr>
              <a:xfrm>
                <a:off x="551384" y="1700808"/>
                <a:ext cx="3600400" cy="1224136"/>
                <a:chOff x="335360" y="1700808"/>
                <a:chExt cx="3600400" cy="1224136"/>
              </a:xfrm>
            </p:grpSpPr>
            <p:sp>
              <p:nvSpPr>
                <p:cNvPr id="141" name="圆角矩形 140"/>
                <p:cNvSpPr/>
                <p:nvPr/>
              </p:nvSpPr>
              <p:spPr>
                <a:xfrm>
                  <a:off x="335360" y="1700808"/>
                  <a:ext cx="3600400" cy="1224136"/>
                </a:xfrm>
                <a:prstGeom prst="round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a typeface="等线"/>
                    <a:cs typeface="Calibri" panose="020F0502020204030204" pitchFamily="34" charset="0"/>
                    <a:sym typeface="Helvetica Neue" panose="02000503000000020004"/>
                  </a:endParaRPr>
                </a:p>
              </p:txBody>
            </p:sp>
            <p:sp>
              <p:nvSpPr>
                <p:cNvPr id="147" name="iconfont-11253-5327319">
                  <a:extLst>
                    <a:ext uri="{FF2B5EF4-FFF2-40B4-BE49-F238E27FC236}">
                      <a16:creationId xmlns:a16="http://schemas.microsoft.com/office/drawing/2014/main" id="{54405246-CCE2-4201-BBB1-D3F3EB6E740D}"/>
                    </a:ext>
                  </a:extLst>
                </p:cNvPr>
                <p:cNvSpPr/>
                <p:nvPr/>
              </p:nvSpPr>
              <p:spPr>
                <a:xfrm>
                  <a:off x="1369581" y="2312876"/>
                  <a:ext cx="727255" cy="445140"/>
                </a:xfrm>
                <a:custGeom>
                  <a:avLst/>
                  <a:gdLst>
                    <a:gd name="T0" fmla="*/ 9999 w 9999"/>
                    <a:gd name="T1" fmla="*/ 3062 h 6120"/>
                    <a:gd name="T2" fmla="*/ 8542 w 9999"/>
                    <a:gd name="T3" fmla="*/ 4014 h 6120"/>
                    <a:gd name="T4" fmla="*/ 8404 w 9999"/>
                    <a:gd name="T5" fmla="*/ 4017 h 6120"/>
                    <a:gd name="T6" fmla="*/ 8335 w 9999"/>
                    <a:gd name="T7" fmla="*/ 3341 h 6120"/>
                    <a:gd name="T8" fmla="*/ 4971 w 9999"/>
                    <a:gd name="T9" fmla="*/ 4057 h 6120"/>
                    <a:gd name="T10" fmla="*/ 5184 w 9999"/>
                    <a:gd name="T11" fmla="*/ 4507 h 6120"/>
                    <a:gd name="T12" fmla="*/ 5419 w 9999"/>
                    <a:gd name="T13" fmla="*/ 4861 h 6120"/>
                    <a:gd name="T14" fmla="*/ 5699 w 9999"/>
                    <a:gd name="T15" fmla="*/ 5010 h 6120"/>
                    <a:gd name="T16" fmla="*/ 6116 w 9999"/>
                    <a:gd name="T17" fmla="*/ 4592 h 6120"/>
                    <a:gd name="T18" fmla="*/ 6255 w 9999"/>
                    <a:gd name="T19" fmla="*/ 4454 h 6120"/>
                    <a:gd name="T20" fmla="*/ 7744 w 9999"/>
                    <a:gd name="T21" fmla="*/ 4492 h 6120"/>
                    <a:gd name="T22" fmla="*/ 7783 w 9999"/>
                    <a:gd name="T23" fmla="*/ 5981 h 6120"/>
                    <a:gd name="T24" fmla="*/ 7644 w 9999"/>
                    <a:gd name="T25" fmla="*/ 6120 h 6120"/>
                    <a:gd name="T26" fmla="*/ 6150 w 9999"/>
                    <a:gd name="T27" fmla="*/ 6081 h 6120"/>
                    <a:gd name="T28" fmla="*/ 6112 w 9999"/>
                    <a:gd name="T29" fmla="*/ 5564 h 6120"/>
                    <a:gd name="T30" fmla="*/ 5430 w 9999"/>
                    <a:gd name="T31" fmla="*/ 5520 h 6120"/>
                    <a:gd name="T32" fmla="*/ 5014 w 9999"/>
                    <a:gd name="T33" fmla="*/ 5241 h 6120"/>
                    <a:gd name="T34" fmla="*/ 4707 w 9999"/>
                    <a:gd name="T35" fmla="*/ 4792 h 6120"/>
                    <a:gd name="T36" fmla="*/ 4463 w 9999"/>
                    <a:gd name="T37" fmla="*/ 4279 h 6120"/>
                    <a:gd name="T38" fmla="*/ 4145 w 9999"/>
                    <a:gd name="T39" fmla="*/ 3644 h 6120"/>
                    <a:gd name="T40" fmla="*/ 3750 w 9999"/>
                    <a:gd name="T41" fmla="*/ 3337 h 6120"/>
                    <a:gd name="T42" fmla="*/ 1793 w 9999"/>
                    <a:gd name="T43" fmla="*/ 3936 h 6120"/>
                    <a:gd name="T44" fmla="*/ 325 w 9999"/>
                    <a:gd name="T45" fmla="*/ 3846 h 6120"/>
                    <a:gd name="T46" fmla="*/ 325 w 9999"/>
                    <a:gd name="T47" fmla="*/ 2274 h 6120"/>
                    <a:gd name="T48" fmla="*/ 1793 w 9999"/>
                    <a:gd name="T49" fmla="*/ 2184 h 6120"/>
                    <a:gd name="T50" fmla="*/ 2638 w 9999"/>
                    <a:gd name="T51" fmla="*/ 2782 h 6120"/>
                    <a:gd name="T52" fmla="*/ 3033 w 9999"/>
                    <a:gd name="T53" fmla="*/ 2476 h 6120"/>
                    <a:gd name="T54" fmla="*/ 3350 w 9999"/>
                    <a:gd name="T55" fmla="*/ 1841 h 6120"/>
                    <a:gd name="T56" fmla="*/ 3594 w 9999"/>
                    <a:gd name="T57" fmla="*/ 1327 h 6120"/>
                    <a:gd name="T58" fmla="*/ 3901 w 9999"/>
                    <a:gd name="T59" fmla="*/ 879 h 6120"/>
                    <a:gd name="T60" fmla="*/ 4318 w 9999"/>
                    <a:gd name="T61" fmla="*/ 600 h 6120"/>
                    <a:gd name="T62" fmla="*/ 5045 w 9999"/>
                    <a:gd name="T63" fmla="*/ 556 h 6120"/>
                    <a:gd name="T64" fmla="*/ 5831 w 9999"/>
                    <a:gd name="T65" fmla="*/ 0 h 6120"/>
                    <a:gd name="T66" fmla="*/ 6666 w 9999"/>
                    <a:gd name="T67" fmla="*/ 835 h 6120"/>
                    <a:gd name="T68" fmla="*/ 5831 w 9999"/>
                    <a:gd name="T69" fmla="*/ 1670 h 6120"/>
                    <a:gd name="T70" fmla="*/ 5045 w 9999"/>
                    <a:gd name="T71" fmla="*/ 1114 h 6120"/>
                    <a:gd name="T72" fmla="*/ 4438 w 9999"/>
                    <a:gd name="T73" fmla="*/ 1150 h 6120"/>
                    <a:gd name="T74" fmla="*/ 4184 w 9999"/>
                    <a:gd name="T75" fmla="*/ 1411 h 6120"/>
                    <a:gd name="T76" fmla="*/ 3962 w 9999"/>
                    <a:gd name="T77" fmla="*/ 1828 h 6120"/>
                    <a:gd name="T78" fmla="*/ 3493 w 9999"/>
                    <a:gd name="T79" fmla="*/ 2782 h 6120"/>
                    <a:gd name="T80" fmla="*/ 8330 w 9999"/>
                    <a:gd name="T81" fmla="*/ 2231 h 6120"/>
                    <a:gd name="T82" fmla="*/ 8538 w 9999"/>
                    <a:gd name="T83" fmla="*/ 2115 h 6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99" h="6120">
                      <a:moveTo>
                        <a:pt x="9930" y="2945"/>
                      </a:moveTo>
                      <a:cubicBezTo>
                        <a:pt x="9977" y="2967"/>
                        <a:pt x="9999" y="3009"/>
                        <a:pt x="9999" y="3062"/>
                      </a:cubicBezTo>
                      <a:cubicBezTo>
                        <a:pt x="9999" y="3117"/>
                        <a:pt x="9977" y="3155"/>
                        <a:pt x="9930" y="3180"/>
                      </a:cubicBezTo>
                      <a:lnTo>
                        <a:pt x="8542" y="4014"/>
                      </a:lnTo>
                      <a:cubicBezTo>
                        <a:pt x="8519" y="4029"/>
                        <a:pt x="8494" y="4035"/>
                        <a:pt x="8473" y="4035"/>
                      </a:cubicBezTo>
                      <a:cubicBezTo>
                        <a:pt x="8448" y="4035"/>
                        <a:pt x="8423" y="4029"/>
                        <a:pt x="8404" y="4017"/>
                      </a:cubicBezTo>
                      <a:cubicBezTo>
                        <a:pt x="8357" y="3989"/>
                        <a:pt x="8335" y="3949"/>
                        <a:pt x="8335" y="3896"/>
                      </a:cubicBezTo>
                      <a:lnTo>
                        <a:pt x="8335" y="3341"/>
                      </a:lnTo>
                      <a:lnTo>
                        <a:pt x="4610" y="3341"/>
                      </a:lnTo>
                      <a:cubicBezTo>
                        <a:pt x="4718" y="3509"/>
                        <a:pt x="4838" y="3747"/>
                        <a:pt x="4971" y="4057"/>
                      </a:cubicBezTo>
                      <a:cubicBezTo>
                        <a:pt x="5018" y="4165"/>
                        <a:pt x="5053" y="4244"/>
                        <a:pt x="5079" y="4295"/>
                      </a:cubicBezTo>
                      <a:cubicBezTo>
                        <a:pt x="5103" y="4346"/>
                        <a:pt x="5139" y="4417"/>
                        <a:pt x="5184" y="4507"/>
                      </a:cubicBezTo>
                      <a:cubicBezTo>
                        <a:pt x="5229" y="4597"/>
                        <a:pt x="5268" y="4665"/>
                        <a:pt x="5301" y="4712"/>
                      </a:cubicBezTo>
                      <a:cubicBezTo>
                        <a:pt x="5335" y="4760"/>
                        <a:pt x="5374" y="4807"/>
                        <a:pt x="5419" y="4861"/>
                      </a:cubicBezTo>
                      <a:cubicBezTo>
                        <a:pt x="5464" y="4912"/>
                        <a:pt x="5510" y="4951"/>
                        <a:pt x="5555" y="4974"/>
                      </a:cubicBezTo>
                      <a:cubicBezTo>
                        <a:pt x="5601" y="4996"/>
                        <a:pt x="5648" y="5010"/>
                        <a:pt x="5699" y="5010"/>
                      </a:cubicBezTo>
                      <a:lnTo>
                        <a:pt x="6116" y="5010"/>
                      </a:lnTo>
                      <a:lnTo>
                        <a:pt x="6116" y="4592"/>
                      </a:lnTo>
                      <a:cubicBezTo>
                        <a:pt x="6116" y="4552"/>
                        <a:pt x="6129" y="4519"/>
                        <a:pt x="6155" y="4492"/>
                      </a:cubicBezTo>
                      <a:cubicBezTo>
                        <a:pt x="6180" y="4467"/>
                        <a:pt x="6215" y="4454"/>
                        <a:pt x="6255" y="4454"/>
                      </a:cubicBezTo>
                      <a:lnTo>
                        <a:pt x="7644" y="4454"/>
                      </a:lnTo>
                      <a:cubicBezTo>
                        <a:pt x="7684" y="4454"/>
                        <a:pt x="7718" y="4466"/>
                        <a:pt x="7744" y="4492"/>
                      </a:cubicBezTo>
                      <a:cubicBezTo>
                        <a:pt x="7769" y="4517"/>
                        <a:pt x="7783" y="4552"/>
                        <a:pt x="7783" y="4592"/>
                      </a:cubicBezTo>
                      <a:lnTo>
                        <a:pt x="7783" y="5981"/>
                      </a:lnTo>
                      <a:cubicBezTo>
                        <a:pt x="7783" y="6021"/>
                        <a:pt x="7770" y="6055"/>
                        <a:pt x="7744" y="6081"/>
                      </a:cubicBezTo>
                      <a:cubicBezTo>
                        <a:pt x="7719" y="6106"/>
                        <a:pt x="7684" y="6120"/>
                        <a:pt x="7644" y="6120"/>
                      </a:cubicBezTo>
                      <a:lnTo>
                        <a:pt x="6250" y="6120"/>
                      </a:lnTo>
                      <a:cubicBezTo>
                        <a:pt x="6210" y="6120"/>
                        <a:pt x="6177" y="6107"/>
                        <a:pt x="6150" y="6081"/>
                      </a:cubicBezTo>
                      <a:cubicBezTo>
                        <a:pt x="6125" y="6056"/>
                        <a:pt x="6112" y="6021"/>
                        <a:pt x="6112" y="5981"/>
                      </a:cubicBezTo>
                      <a:lnTo>
                        <a:pt x="6112" y="5564"/>
                      </a:lnTo>
                      <a:lnTo>
                        <a:pt x="5694" y="5564"/>
                      </a:lnTo>
                      <a:cubicBezTo>
                        <a:pt x="5602" y="5564"/>
                        <a:pt x="5514" y="5549"/>
                        <a:pt x="5430" y="5520"/>
                      </a:cubicBezTo>
                      <a:cubicBezTo>
                        <a:pt x="5346" y="5491"/>
                        <a:pt x="5273" y="5456"/>
                        <a:pt x="5209" y="5417"/>
                      </a:cubicBezTo>
                      <a:cubicBezTo>
                        <a:pt x="5145" y="5379"/>
                        <a:pt x="5080" y="5320"/>
                        <a:pt x="5014" y="5241"/>
                      </a:cubicBezTo>
                      <a:cubicBezTo>
                        <a:pt x="4948" y="5162"/>
                        <a:pt x="4893" y="5096"/>
                        <a:pt x="4853" y="5041"/>
                      </a:cubicBezTo>
                      <a:cubicBezTo>
                        <a:pt x="4813" y="4986"/>
                        <a:pt x="4763" y="4905"/>
                        <a:pt x="4707" y="4792"/>
                      </a:cubicBezTo>
                      <a:cubicBezTo>
                        <a:pt x="4650" y="4683"/>
                        <a:pt x="4609" y="4600"/>
                        <a:pt x="4584" y="4542"/>
                      </a:cubicBezTo>
                      <a:cubicBezTo>
                        <a:pt x="4559" y="4486"/>
                        <a:pt x="4518" y="4399"/>
                        <a:pt x="4463" y="4279"/>
                      </a:cubicBezTo>
                      <a:cubicBezTo>
                        <a:pt x="4396" y="4126"/>
                        <a:pt x="4342" y="4007"/>
                        <a:pt x="4302" y="3925"/>
                      </a:cubicBezTo>
                      <a:cubicBezTo>
                        <a:pt x="4262" y="3842"/>
                        <a:pt x="4209" y="3747"/>
                        <a:pt x="4145" y="3644"/>
                      </a:cubicBezTo>
                      <a:cubicBezTo>
                        <a:pt x="4082" y="3537"/>
                        <a:pt x="4018" y="3461"/>
                        <a:pt x="3953" y="3411"/>
                      </a:cubicBezTo>
                      <a:cubicBezTo>
                        <a:pt x="3889" y="3361"/>
                        <a:pt x="3820" y="3337"/>
                        <a:pt x="3750" y="3337"/>
                      </a:cubicBezTo>
                      <a:lnTo>
                        <a:pt x="2187" y="3337"/>
                      </a:lnTo>
                      <a:cubicBezTo>
                        <a:pt x="2123" y="3581"/>
                        <a:pt x="1991" y="3780"/>
                        <a:pt x="1793" y="3936"/>
                      </a:cubicBezTo>
                      <a:cubicBezTo>
                        <a:pt x="1593" y="4092"/>
                        <a:pt x="1367" y="4171"/>
                        <a:pt x="1112" y="4171"/>
                      </a:cubicBezTo>
                      <a:cubicBezTo>
                        <a:pt x="805" y="4171"/>
                        <a:pt x="543" y="4063"/>
                        <a:pt x="325" y="3846"/>
                      </a:cubicBezTo>
                      <a:cubicBezTo>
                        <a:pt x="108" y="3629"/>
                        <a:pt x="0" y="3367"/>
                        <a:pt x="0" y="3060"/>
                      </a:cubicBezTo>
                      <a:cubicBezTo>
                        <a:pt x="0" y="2754"/>
                        <a:pt x="108" y="2491"/>
                        <a:pt x="325" y="2274"/>
                      </a:cubicBezTo>
                      <a:cubicBezTo>
                        <a:pt x="543" y="2056"/>
                        <a:pt x="804" y="1949"/>
                        <a:pt x="1112" y="1949"/>
                      </a:cubicBezTo>
                      <a:cubicBezTo>
                        <a:pt x="1365" y="1949"/>
                        <a:pt x="1593" y="2027"/>
                        <a:pt x="1793" y="2184"/>
                      </a:cubicBezTo>
                      <a:cubicBezTo>
                        <a:pt x="1993" y="2340"/>
                        <a:pt x="2125" y="2540"/>
                        <a:pt x="2187" y="2782"/>
                      </a:cubicBezTo>
                      <a:lnTo>
                        <a:pt x="2638" y="2782"/>
                      </a:lnTo>
                      <a:cubicBezTo>
                        <a:pt x="2707" y="2782"/>
                        <a:pt x="2774" y="2759"/>
                        <a:pt x="2840" y="2709"/>
                      </a:cubicBezTo>
                      <a:cubicBezTo>
                        <a:pt x="2904" y="2659"/>
                        <a:pt x="2970" y="2582"/>
                        <a:pt x="3033" y="2476"/>
                      </a:cubicBezTo>
                      <a:cubicBezTo>
                        <a:pt x="3097" y="2370"/>
                        <a:pt x="3149" y="2276"/>
                        <a:pt x="3189" y="2195"/>
                      </a:cubicBezTo>
                      <a:cubicBezTo>
                        <a:pt x="3229" y="2112"/>
                        <a:pt x="3282" y="1995"/>
                        <a:pt x="3350" y="1841"/>
                      </a:cubicBezTo>
                      <a:cubicBezTo>
                        <a:pt x="3405" y="1721"/>
                        <a:pt x="3445" y="1633"/>
                        <a:pt x="3471" y="1577"/>
                      </a:cubicBezTo>
                      <a:cubicBezTo>
                        <a:pt x="3496" y="1521"/>
                        <a:pt x="3538" y="1438"/>
                        <a:pt x="3594" y="1327"/>
                      </a:cubicBezTo>
                      <a:cubicBezTo>
                        <a:pt x="3650" y="1219"/>
                        <a:pt x="3700" y="1135"/>
                        <a:pt x="3740" y="1079"/>
                      </a:cubicBezTo>
                      <a:cubicBezTo>
                        <a:pt x="3780" y="1024"/>
                        <a:pt x="3833" y="957"/>
                        <a:pt x="3901" y="879"/>
                      </a:cubicBezTo>
                      <a:cubicBezTo>
                        <a:pt x="3968" y="800"/>
                        <a:pt x="4034" y="742"/>
                        <a:pt x="4096" y="702"/>
                      </a:cubicBezTo>
                      <a:cubicBezTo>
                        <a:pt x="4160" y="663"/>
                        <a:pt x="4233" y="628"/>
                        <a:pt x="4318" y="600"/>
                      </a:cubicBezTo>
                      <a:cubicBezTo>
                        <a:pt x="4401" y="571"/>
                        <a:pt x="4490" y="556"/>
                        <a:pt x="4582" y="556"/>
                      </a:cubicBezTo>
                      <a:lnTo>
                        <a:pt x="5045" y="556"/>
                      </a:lnTo>
                      <a:cubicBezTo>
                        <a:pt x="5106" y="392"/>
                        <a:pt x="5208" y="257"/>
                        <a:pt x="5350" y="153"/>
                      </a:cubicBezTo>
                      <a:cubicBezTo>
                        <a:pt x="5491" y="50"/>
                        <a:pt x="5653" y="0"/>
                        <a:pt x="5831" y="0"/>
                      </a:cubicBezTo>
                      <a:cubicBezTo>
                        <a:pt x="6064" y="0"/>
                        <a:pt x="6260" y="80"/>
                        <a:pt x="6423" y="243"/>
                      </a:cubicBezTo>
                      <a:cubicBezTo>
                        <a:pt x="6585" y="406"/>
                        <a:pt x="6666" y="602"/>
                        <a:pt x="6666" y="835"/>
                      </a:cubicBezTo>
                      <a:cubicBezTo>
                        <a:pt x="6666" y="1067"/>
                        <a:pt x="6586" y="1264"/>
                        <a:pt x="6423" y="1426"/>
                      </a:cubicBezTo>
                      <a:cubicBezTo>
                        <a:pt x="6260" y="1589"/>
                        <a:pt x="6064" y="1670"/>
                        <a:pt x="5831" y="1670"/>
                      </a:cubicBezTo>
                      <a:cubicBezTo>
                        <a:pt x="5653" y="1670"/>
                        <a:pt x="5491" y="1620"/>
                        <a:pt x="5350" y="1516"/>
                      </a:cubicBezTo>
                      <a:cubicBezTo>
                        <a:pt x="5209" y="1412"/>
                        <a:pt x="5106" y="1280"/>
                        <a:pt x="5045" y="1114"/>
                      </a:cubicBezTo>
                      <a:lnTo>
                        <a:pt x="4581" y="1114"/>
                      </a:lnTo>
                      <a:cubicBezTo>
                        <a:pt x="4531" y="1114"/>
                        <a:pt x="4485" y="1125"/>
                        <a:pt x="4438" y="1150"/>
                      </a:cubicBezTo>
                      <a:cubicBezTo>
                        <a:pt x="4390" y="1172"/>
                        <a:pt x="4345" y="1211"/>
                        <a:pt x="4301" y="1262"/>
                      </a:cubicBezTo>
                      <a:cubicBezTo>
                        <a:pt x="4256" y="1314"/>
                        <a:pt x="4218" y="1364"/>
                        <a:pt x="4184" y="1411"/>
                      </a:cubicBezTo>
                      <a:cubicBezTo>
                        <a:pt x="4150" y="1458"/>
                        <a:pt x="4111" y="1526"/>
                        <a:pt x="4067" y="1616"/>
                      </a:cubicBezTo>
                      <a:cubicBezTo>
                        <a:pt x="4021" y="1706"/>
                        <a:pt x="3988" y="1777"/>
                        <a:pt x="3962" y="1828"/>
                      </a:cubicBezTo>
                      <a:cubicBezTo>
                        <a:pt x="3938" y="1880"/>
                        <a:pt x="3902" y="1961"/>
                        <a:pt x="3854" y="2066"/>
                      </a:cubicBezTo>
                      <a:cubicBezTo>
                        <a:pt x="3720" y="2375"/>
                        <a:pt x="3602" y="2615"/>
                        <a:pt x="3493" y="2782"/>
                      </a:cubicBezTo>
                      <a:lnTo>
                        <a:pt x="8330" y="2782"/>
                      </a:lnTo>
                      <a:lnTo>
                        <a:pt x="8330" y="2231"/>
                      </a:lnTo>
                      <a:cubicBezTo>
                        <a:pt x="8330" y="2180"/>
                        <a:pt x="8353" y="2138"/>
                        <a:pt x="8399" y="2110"/>
                      </a:cubicBezTo>
                      <a:cubicBezTo>
                        <a:pt x="8445" y="2081"/>
                        <a:pt x="8492" y="2082"/>
                        <a:pt x="8538" y="2115"/>
                      </a:cubicBezTo>
                      <a:lnTo>
                        <a:pt x="9930" y="294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a typeface="等线"/>
                    <a:cs typeface="Calibri" panose="020F0502020204030204" pitchFamily="34" charset="0"/>
                    <a:sym typeface="Helvetica Neue" panose="02000503000000020004"/>
                  </a:endParaRPr>
                </a:p>
              </p:txBody>
            </p:sp>
            <p:sp>
              <p:nvSpPr>
                <p:cNvPr id="148" name="iconfont-11253-5327653">
                  <a:extLst>
                    <a:ext uri="{FF2B5EF4-FFF2-40B4-BE49-F238E27FC236}">
                      <a16:creationId xmlns:a16="http://schemas.microsoft.com/office/drawing/2014/main" id="{54405246-CCE2-4201-BBB1-D3F3EB6E740D}"/>
                    </a:ext>
                  </a:extLst>
                </p:cNvPr>
                <p:cNvSpPr/>
                <p:nvPr/>
              </p:nvSpPr>
              <p:spPr>
                <a:xfrm>
                  <a:off x="2433074" y="2145948"/>
                  <a:ext cx="449802" cy="609685"/>
                </a:xfrm>
                <a:custGeom>
                  <a:avLst/>
                  <a:gdLst>
                    <a:gd name="T0" fmla="*/ 7199 w 7378"/>
                    <a:gd name="T1" fmla="*/ 2961 h 10001"/>
                    <a:gd name="T2" fmla="*/ 7378 w 7378"/>
                    <a:gd name="T3" fmla="*/ 5001 h 10001"/>
                    <a:gd name="T4" fmla="*/ 7199 w 7378"/>
                    <a:gd name="T5" fmla="*/ 7041 h 10001"/>
                    <a:gd name="T6" fmla="*/ 6710 w 7378"/>
                    <a:gd name="T7" fmla="*/ 8475 h 10001"/>
                    <a:gd name="T8" fmla="*/ 5926 w 7378"/>
                    <a:gd name="T9" fmla="*/ 9383 h 10001"/>
                    <a:gd name="T10" fmla="*/ 4914 w 7378"/>
                    <a:gd name="T11" fmla="*/ 9865 h 10001"/>
                    <a:gd name="T12" fmla="*/ 3689 w 7378"/>
                    <a:gd name="T13" fmla="*/ 10001 h 10001"/>
                    <a:gd name="T14" fmla="*/ 2464 w 7378"/>
                    <a:gd name="T15" fmla="*/ 9865 h 10001"/>
                    <a:gd name="T16" fmla="*/ 1451 w 7378"/>
                    <a:gd name="T17" fmla="*/ 9383 h 10001"/>
                    <a:gd name="T18" fmla="*/ 668 w 7378"/>
                    <a:gd name="T19" fmla="*/ 8475 h 10001"/>
                    <a:gd name="T20" fmla="*/ 179 w 7378"/>
                    <a:gd name="T21" fmla="*/ 7041 h 10001"/>
                    <a:gd name="T22" fmla="*/ 0 w 7378"/>
                    <a:gd name="T23" fmla="*/ 5001 h 10001"/>
                    <a:gd name="T24" fmla="*/ 179 w 7378"/>
                    <a:gd name="T25" fmla="*/ 2961 h 10001"/>
                    <a:gd name="T26" fmla="*/ 668 w 7378"/>
                    <a:gd name="T27" fmla="*/ 1527 h 10001"/>
                    <a:gd name="T28" fmla="*/ 1451 w 7378"/>
                    <a:gd name="T29" fmla="*/ 620 h 10001"/>
                    <a:gd name="T30" fmla="*/ 2464 w 7378"/>
                    <a:gd name="T31" fmla="*/ 137 h 10001"/>
                    <a:gd name="T32" fmla="*/ 3689 w 7378"/>
                    <a:gd name="T33" fmla="*/ 0 h 10001"/>
                    <a:gd name="T34" fmla="*/ 4914 w 7378"/>
                    <a:gd name="T35" fmla="*/ 136 h 10001"/>
                    <a:gd name="T36" fmla="*/ 5926 w 7378"/>
                    <a:gd name="T37" fmla="*/ 619 h 10001"/>
                    <a:gd name="T38" fmla="*/ 6710 w 7378"/>
                    <a:gd name="T39" fmla="*/ 1526 h 10001"/>
                    <a:gd name="T40" fmla="*/ 7199 w 7378"/>
                    <a:gd name="T41" fmla="*/ 2961 h 10001"/>
                    <a:gd name="T42" fmla="*/ 3365 w 7378"/>
                    <a:gd name="T43" fmla="*/ 9298 h 10001"/>
                    <a:gd name="T44" fmla="*/ 5954 w 7378"/>
                    <a:gd name="T45" fmla="*/ 6707 h 10001"/>
                    <a:gd name="T46" fmla="*/ 4247 w 7378"/>
                    <a:gd name="T47" fmla="*/ 5000 h 10001"/>
                    <a:gd name="T48" fmla="*/ 5954 w 7378"/>
                    <a:gd name="T49" fmla="*/ 3293 h 10001"/>
                    <a:gd name="T50" fmla="*/ 3365 w 7378"/>
                    <a:gd name="T51" fmla="*/ 703 h 10001"/>
                    <a:gd name="T52" fmla="*/ 3365 w 7378"/>
                    <a:gd name="T53" fmla="*/ 4113 h 10001"/>
                    <a:gd name="T54" fmla="*/ 1943 w 7378"/>
                    <a:gd name="T55" fmla="*/ 2690 h 10001"/>
                    <a:gd name="T56" fmla="*/ 1424 w 7378"/>
                    <a:gd name="T57" fmla="*/ 3209 h 10001"/>
                    <a:gd name="T58" fmla="*/ 3210 w 7378"/>
                    <a:gd name="T59" fmla="*/ 5000 h 10001"/>
                    <a:gd name="T60" fmla="*/ 1424 w 7378"/>
                    <a:gd name="T61" fmla="*/ 6791 h 10001"/>
                    <a:gd name="T62" fmla="*/ 1943 w 7378"/>
                    <a:gd name="T63" fmla="*/ 7310 h 10001"/>
                    <a:gd name="T64" fmla="*/ 3365 w 7378"/>
                    <a:gd name="T65" fmla="*/ 5888 h 10001"/>
                    <a:gd name="T66" fmla="*/ 3365 w 7378"/>
                    <a:gd name="T67" fmla="*/ 9298 h 10001"/>
                    <a:gd name="T68" fmla="*/ 4090 w 7378"/>
                    <a:gd name="T69" fmla="*/ 2466 h 10001"/>
                    <a:gd name="T70" fmla="*/ 4922 w 7378"/>
                    <a:gd name="T71" fmla="*/ 3297 h 10001"/>
                    <a:gd name="T72" fmla="*/ 4095 w 7378"/>
                    <a:gd name="T73" fmla="*/ 4124 h 10001"/>
                    <a:gd name="T74" fmla="*/ 4090 w 7378"/>
                    <a:gd name="T75" fmla="*/ 2466 h 10001"/>
                    <a:gd name="T76" fmla="*/ 4097 w 7378"/>
                    <a:gd name="T77" fmla="*/ 5876 h 10001"/>
                    <a:gd name="T78" fmla="*/ 4923 w 7378"/>
                    <a:gd name="T79" fmla="*/ 6702 h 10001"/>
                    <a:gd name="T80" fmla="*/ 4092 w 7378"/>
                    <a:gd name="T81" fmla="*/ 7534 h 10001"/>
                    <a:gd name="T82" fmla="*/ 4097 w 7378"/>
                    <a:gd name="T83" fmla="*/ 5876 h 10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78" h="10001">
                      <a:moveTo>
                        <a:pt x="7199" y="2961"/>
                      </a:moveTo>
                      <a:cubicBezTo>
                        <a:pt x="7318" y="3544"/>
                        <a:pt x="7378" y="4222"/>
                        <a:pt x="7378" y="5001"/>
                      </a:cubicBezTo>
                      <a:cubicBezTo>
                        <a:pt x="7378" y="5779"/>
                        <a:pt x="7318" y="6459"/>
                        <a:pt x="7199" y="7041"/>
                      </a:cubicBezTo>
                      <a:cubicBezTo>
                        <a:pt x="7080" y="7624"/>
                        <a:pt x="6918" y="8101"/>
                        <a:pt x="6710" y="8475"/>
                      </a:cubicBezTo>
                      <a:cubicBezTo>
                        <a:pt x="6504" y="8849"/>
                        <a:pt x="6242" y="9151"/>
                        <a:pt x="5926" y="9383"/>
                      </a:cubicBezTo>
                      <a:cubicBezTo>
                        <a:pt x="5611" y="9614"/>
                        <a:pt x="5273" y="9775"/>
                        <a:pt x="4914" y="9865"/>
                      </a:cubicBezTo>
                      <a:cubicBezTo>
                        <a:pt x="4555" y="9956"/>
                        <a:pt x="4146" y="10001"/>
                        <a:pt x="3689" y="10001"/>
                      </a:cubicBezTo>
                      <a:cubicBezTo>
                        <a:pt x="3231" y="10001"/>
                        <a:pt x="2823" y="9955"/>
                        <a:pt x="2464" y="9865"/>
                      </a:cubicBezTo>
                      <a:cubicBezTo>
                        <a:pt x="2105" y="9774"/>
                        <a:pt x="1766" y="9613"/>
                        <a:pt x="1451" y="9383"/>
                      </a:cubicBezTo>
                      <a:cubicBezTo>
                        <a:pt x="1135" y="9151"/>
                        <a:pt x="874" y="8850"/>
                        <a:pt x="668" y="8475"/>
                      </a:cubicBezTo>
                      <a:cubicBezTo>
                        <a:pt x="461" y="8101"/>
                        <a:pt x="298" y="7623"/>
                        <a:pt x="179" y="7041"/>
                      </a:cubicBezTo>
                      <a:cubicBezTo>
                        <a:pt x="60" y="6459"/>
                        <a:pt x="0" y="5780"/>
                        <a:pt x="0" y="5001"/>
                      </a:cubicBezTo>
                      <a:cubicBezTo>
                        <a:pt x="0" y="4224"/>
                        <a:pt x="60" y="3544"/>
                        <a:pt x="179" y="2961"/>
                      </a:cubicBezTo>
                      <a:cubicBezTo>
                        <a:pt x="298" y="2379"/>
                        <a:pt x="460" y="1901"/>
                        <a:pt x="668" y="1527"/>
                      </a:cubicBezTo>
                      <a:cubicBezTo>
                        <a:pt x="875" y="1154"/>
                        <a:pt x="1136" y="851"/>
                        <a:pt x="1451" y="620"/>
                      </a:cubicBezTo>
                      <a:cubicBezTo>
                        <a:pt x="1768" y="390"/>
                        <a:pt x="2105" y="227"/>
                        <a:pt x="2464" y="137"/>
                      </a:cubicBezTo>
                      <a:cubicBezTo>
                        <a:pt x="2823" y="46"/>
                        <a:pt x="3231" y="0"/>
                        <a:pt x="3689" y="0"/>
                      </a:cubicBezTo>
                      <a:cubicBezTo>
                        <a:pt x="4146" y="0"/>
                        <a:pt x="4555" y="46"/>
                        <a:pt x="4914" y="136"/>
                      </a:cubicBezTo>
                      <a:cubicBezTo>
                        <a:pt x="5273" y="227"/>
                        <a:pt x="5611" y="389"/>
                        <a:pt x="5926" y="619"/>
                      </a:cubicBezTo>
                      <a:cubicBezTo>
                        <a:pt x="6243" y="850"/>
                        <a:pt x="6504" y="1151"/>
                        <a:pt x="6710" y="1526"/>
                      </a:cubicBezTo>
                      <a:cubicBezTo>
                        <a:pt x="6917" y="1901"/>
                        <a:pt x="7079" y="2379"/>
                        <a:pt x="7199" y="2961"/>
                      </a:cubicBezTo>
                      <a:close/>
                      <a:moveTo>
                        <a:pt x="3365" y="9298"/>
                      </a:moveTo>
                      <a:lnTo>
                        <a:pt x="5954" y="6707"/>
                      </a:lnTo>
                      <a:lnTo>
                        <a:pt x="4247" y="5000"/>
                      </a:lnTo>
                      <a:lnTo>
                        <a:pt x="5954" y="3293"/>
                      </a:lnTo>
                      <a:lnTo>
                        <a:pt x="3365" y="703"/>
                      </a:lnTo>
                      <a:lnTo>
                        <a:pt x="3365" y="4113"/>
                      </a:lnTo>
                      <a:lnTo>
                        <a:pt x="1943" y="2690"/>
                      </a:lnTo>
                      <a:lnTo>
                        <a:pt x="1424" y="3209"/>
                      </a:lnTo>
                      <a:lnTo>
                        <a:pt x="3210" y="5000"/>
                      </a:lnTo>
                      <a:lnTo>
                        <a:pt x="1424" y="6791"/>
                      </a:lnTo>
                      <a:lnTo>
                        <a:pt x="1943" y="7310"/>
                      </a:lnTo>
                      <a:lnTo>
                        <a:pt x="3365" y="5888"/>
                      </a:lnTo>
                      <a:lnTo>
                        <a:pt x="3365" y="9298"/>
                      </a:lnTo>
                      <a:close/>
                      <a:moveTo>
                        <a:pt x="4090" y="2466"/>
                      </a:moveTo>
                      <a:lnTo>
                        <a:pt x="4922" y="3297"/>
                      </a:lnTo>
                      <a:lnTo>
                        <a:pt x="4095" y="4124"/>
                      </a:lnTo>
                      <a:lnTo>
                        <a:pt x="4090" y="2466"/>
                      </a:lnTo>
                      <a:close/>
                      <a:moveTo>
                        <a:pt x="4097" y="5876"/>
                      </a:moveTo>
                      <a:lnTo>
                        <a:pt x="4923" y="6702"/>
                      </a:lnTo>
                      <a:lnTo>
                        <a:pt x="4092" y="7534"/>
                      </a:lnTo>
                      <a:lnTo>
                        <a:pt x="4097" y="587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a typeface="等线"/>
                    <a:cs typeface="Calibri" panose="020F0502020204030204" pitchFamily="34" charset="0"/>
                    <a:sym typeface="Helvetica Neue" panose="02000503000000020004"/>
                  </a:endParaRPr>
                </a:p>
              </p:txBody>
            </p:sp>
            <p:sp>
              <p:nvSpPr>
                <p:cNvPr id="149" name="vintage-mic_11170">
                  <a:extLst>
                    <a:ext uri="{FF2B5EF4-FFF2-40B4-BE49-F238E27FC236}">
                      <a16:creationId xmlns:a16="http://schemas.microsoft.com/office/drawing/2014/main" id="{54405246-CCE2-4201-BBB1-D3F3EB6E740D}"/>
                    </a:ext>
                  </a:extLst>
                </p:cNvPr>
                <p:cNvSpPr/>
                <p:nvPr/>
              </p:nvSpPr>
              <p:spPr>
                <a:xfrm>
                  <a:off x="652512" y="2201592"/>
                  <a:ext cx="393668" cy="609685"/>
                </a:xfrm>
                <a:custGeom>
                  <a:avLst/>
                  <a:gdLst>
                    <a:gd name="T0" fmla="*/ 168 w 214"/>
                    <a:gd name="T1" fmla="*/ 59 h 332"/>
                    <a:gd name="T2" fmla="*/ 107 w 214"/>
                    <a:gd name="T3" fmla="*/ 0 h 332"/>
                    <a:gd name="T4" fmla="*/ 48 w 214"/>
                    <a:gd name="T5" fmla="*/ 59 h 332"/>
                    <a:gd name="T6" fmla="*/ 48 w 214"/>
                    <a:gd name="T7" fmla="*/ 73 h 332"/>
                    <a:gd name="T8" fmla="*/ 168 w 214"/>
                    <a:gd name="T9" fmla="*/ 73 h 332"/>
                    <a:gd name="T10" fmla="*/ 168 w 214"/>
                    <a:gd name="T11" fmla="*/ 59 h 332"/>
                    <a:gd name="T12" fmla="*/ 107 w 214"/>
                    <a:gd name="T13" fmla="*/ 213 h 332"/>
                    <a:gd name="T14" fmla="*/ 168 w 214"/>
                    <a:gd name="T15" fmla="*/ 154 h 332"/>
                    <a:gd name="T16" fmla="*/ 168 w 214"/>
                    <a:gd name="T17" fmla="*/ 84 h 332"/>
                    <a:gd name="T18" fmla="*/ 48 w 214"/>
                    <a:gd name="T19" fmla="*/ 84 h 332"/>
                    <a:gd name="T20" fmla="*/ 48 w 214"/>
                    <a:gd name="T21" fmla="*/ 154 h 332"/>
                    <a:gd name="T22" fmla="*/ 107 w 214"/>
                    <a:gd name="T23" fmla="*/ 213 h 332"/>
                    <a:gd name="T24" fmla="*/ 190 w 214"/>
                    <a:gd name="T25" fmla="*/ 71 h 332"/>
                    <a:gd name="T26" fmla="*/ 190 w 214"/>
                    <a:gd name="T27" fmla="*/ 154 h 332"/>
                    <a:gd name="T28" fmla="*/ 107 w 214"/>
                    <a:gd name="T29" fmla="*/ 237 h 332"/>
                    <a:gd name="T30" fmla="*/ 24 w 214"/>
                    <a:gd name="T31" fmla="*/ 154 h 332"/>
                    <a:gd name="T32" fmla="*/ 24 w 214"/>
                    <a:gd name="T33" fmla="*/ 71 h 332"/>
                    <a:gd name="T34" fmla="*/ 0 w 214"/>
                    <a:gd name="T35" fmla="*/ 71 h 332"/>
                    <a:gd name="T36" fmla="*/ 0 w 214"/>
                    <a:gd name="T37" fmla="*/ 154 h 332"/>
                    <a:gd name="T38" fmla="*/ 0 w 214"/>
                    <a:gd name="T39" fmla="*/ 154 h 332"/>
                    <a:gd name="T40" fmla="*/ 95 w 214"/>
                    <a:gd name="T41" fmla="*/ 260 h 332"/>
                    <a:gd name="T42" fmla="*/ 95 w 214"/>
                    <a:gd name="T43" fmla="*/ 297 h 332"/>
                    <a:gd name="T44" fmla="*/ 48 w 214"/>
                    <a:gd name="T45" fmla="*/ 297 h 332"/>
                    <a:gd name="T46" fmla="*/ 36 w 214"/>
                    <a:gd name="T47" fmla="*/ 332 h 332"/>
                    <a:gd name="T48" fmla="*/ 174 w 214"/>
                    <a:gd name="T49" fmla="*/ 332 h 332"/>
                    <a:gd name="T50" fmla="*/ 162 w 214"/>
                    <a:gd name="T51" fmla="*/ 297 h 332"/>
                    <a:gd name="T52" fmla="*/ 119 w 214"/>
                    <a:gd name="T53" fmla="*/ 297 h 332"/>
                    <a:gd name="T54" fmla="*/ 119 w 214"/>
                    <a:gd name="T55" fmla="*/ 260 h 332"/>
                    <a:gd name="T56" fmla="*/ 214 w 214"/>
                    <a:gd name="T57" fmla="*/ 154 h 332"/>
                    <a:gd name="T58" fmla="*/ 214 w 214"/>
                    <a:gd name="T59" fmla="*/ 154 h 332"/>
                    <a:gd name="T60" fmla="*/ 214 w 214"/>
                    <a:gd name="T61" fmla="*/ 71 h 332"/>
                    <a:gd name="T62" fmla="*/ 190 w 214"/>
                    <a:gd name="T63" fmla="*/ 71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4" h="332">
                      <a:moveTo>
                        <a:pt x="168" y="59"/>
                      </a:moveTo>
                      <a:cubicBezTo>
                        <a:pt x="168" y="27"/>
                        <a:pt x="146" y="0"/>
                        <a:pt x="107" y="0"/>
                      </a:cubicBezTo>
                      <a:cubicBezTo>
                        <a:pt x="68" y="0"/>
                        <a:pt x="48" y="27"/>
                        <a:pt x="48" y="59"/>
                      </a:cubicBezTo>
                      <a:lnTo>
                        <a:pt x="48" y="73"/>
                      </a:lnTo>
                      <a:lnTo>
                        <a:pt x="168" y="73"/>
                      </a:lnTo>
                      <a:lnTo>
                        <a:pt x="168" y="59"/>
                      </a:lnTo>
                      <a:close/>
                      <a:moveTo>
                        <a:pt x="107" y="213"/>
                      </a:moveTo>
                      <a:cubicBezTo>
                        <a:pt x="146" y="213"/>
                        <a:pt x="168" y="187"/>
                        <a:pt x="168" y="154"/>
                      </a:cubicBezTo>
                      <a:lnTo>
                        <a:pt x="168" y="84"/>
                      </a:lnTo>
                      <a:lnTo>
                        <a:pt x="48" y="84"/>
                      </a:lnTo>
                      <a:lnTo>
                        <a:pt x="48" y="154"/>
                      </a:lnTo>
                      <a:cubicBezTo>
                        <a:pt x="48" y="187"/>
                        <a:pt x="68" y="213"/>
                        <a:pt x="107" y="213"/>
                      </a:cubicBezTo>
                      <a:close/>
                      <a:moveTo>
                        <a:pt x="190" y="71"/>
                      </a:moveTo>
                      <a:lnTo>
                        <a:pt x="190" y="154"/>
                      </a:lnTo>
                      <a:cubicBezTo>
                        <a:pt x="190" y="200"/>
                        <a:pt x="159" y="237"/>
                        <a:pt x="107" y="237"/>
                      </a:cubicBezTo>
                      <a:cubicBezTo>
                        <a:pt x="55" y="237"/>
                        <a:pt x="24" y="200"/>
                        <a:pt x="24" y="154"/>
                      </a:cubicBezTo>
                      <a:lnTo>
                        <a:pt x="24" y="71"/>
                      </a:lnTo>
                      <a:cubicBezTo>
                        <a:pt x="11" y="58"/>
                        <a:pt x="0" y="71"/>
                        <a:pt x="0" y="71"/>
                      </a:cubicBezTo>
                      <a:lnTo>
                        <a:pt x="0" y="154"/>
                      </a:lnTo>
                      <a:lnTo>
                        <a:pt x="0" y="154"/>
                      </a:lnTo>
                      <a:cubicBezTo>
                        <a:pt x="0" y="209"/>
                        <a:pt x="42" y="254"/>
                        <a:pt x="95" y="260"/>
                      </a:cubicBezTo>
                      <a:lnTo>
                        <a:pt x="95" y="297"/>
                      </a:lnTo>
                      <a:lnTo>
                        <a:pt x="48" y="297"/>
                      </a:lnTo>
                      <a:lnTo>
                        <a:pt x="36" y="332"/>
                      </a:lnTo>
                      <a:lnTo>
                        <a:pt x="174" y="332"/>
                      </a:lnTo>
                      <a:lnTo>
                        <a:pt x="162" y="297"/>
                      </a:lnTo>
                      <a:lnTo>
                        <a:pt x="119" y="297"/>
                      </a:lnTo>
                      <a:lnTo>
                        <a:pt x="119" y="260"/>
                      </a:lnTo>
                      <a:cubicBezTo>
                        <a:pt x="172" y="254"/>
                        <a:pt x="214" y="209"/>
                        <a:pt x="214" y="154"/>
                      </a:cubicBezTo>
                      <a:lnTo>
                        <a:pt x="214" y="154"/>
                      </a:lnTo>
                      <a:lnTo>
                        <a:pt x="214" y="71"/>
                      </a:lnTo>
                      <a:cubicBezTo>
                        <a:pt x="199" y="57"/>
                        <a:pt x="190" y="71"/>
                        <a:pt x="190" y="7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a typeface="等线"/>
                    <a:cs typeface="Calibri" panose="020F0502020204030204" pitchFamily="34" charset="0"/>
                    <a:sym typeface="Helvetica Neue" panose="02000503000000020004"/>
                  </a:endParaRPr>
                </a:p>
              </p:txBody>
            </p:sp>
            <p:pic>
              <p:nvPicPr>
                <p:cNvPr id="151" name="图片 1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1704" y="2149666"/>
                  <a:ext cx="243770" cy="648072"/>
                </a:xfrm>
                <a:prstGeom prst="rect">
                  <a:avLst/>
                </a:prstGeom>
              </p:spPr>
            </p:pic>
          </p:grpSp>
          <p:sp>
            <p:nvSpPr>
              <p:cNvPr id="44" name="矩形 43"/>
              <p:cNvSpPr/>
              <p:nvPr/>
            </p:nvSpPr>
            <p:spPr>
              <a:xfrm>
                <a:off x="629833" y="1700808"/>
                <a:ext cx="3287963" cy="391226"/>
              </a:xfrm>
              <a:prstGeom prst="rect">
                <a:avLst/>
              </a:prstGeom>
            </p:spPr>
            <p:txBody>
              <a:bodyPr wrap="none">
                <a:spAutoFit/>
              </a:bodyPr>
              <a:lstStyle/>
              <a:p>
                <a:pPr algn="ctr">
                  <a:lnSpc>
                    <a:spcPct val="150000"/>
                  </a:lnSpc>
                </a:pPr>
                <a:r>
                  <a:rPr lang="en-US" altLang="zh-CN" sz="2000" b="1">
                    <a:solidFill>
                      <a:srgbClr val="3392F8"/>
                    </a:solidFill>
                    <a:latin typeface="Calibri" panose="020F0502020204030204" pitchFamily="34" charset="0"/>
                    <a:ea typeface="微软雅黑"/>
                    <a:cs typeface="Calibri" panose="020F0502020204030204" pitchFamily="34" charset="0"/>
                    <a:sym typeface="Helvetica Neue" panose="02000503000000020004"/>
                  </a:rPr>
                  <a:t>Audio input: USB/Bluetooth/MIC/RCA</a:t>
                </a:r>
                <a:endParaRPr lang="zh-CN" altLang="en-US" sz="2000" b="1">
                  <a:solidFill>
                    <a:srgbClr val="3392F8"/>
                  </a:solidFill>
                  <a:latin typeface="Calibri" panose="020F0502020204030204" pitchFamily="34" charset="0"/>
                  <a:ea typeface="微软雅黑"/>
                  <a:cs typeface="Calibri" panose="020F0502020204030204" pitchFamily="34" charset="0"/>
                  <a:sym typeface="Helvetica Neue" panose="02000503000000020004"/>
                </a:endParaRPr>
              </a:p>
            </p:txBody>
          </p:sp>
        </p:grpSp>
        <p:pic>
          <p:nvPicPr>
            <p:cNvPr id="93" name="图片 92"/>
            <p:cNvPicPr>
              <a:picLocks noChangeAspect="1"/>
            </p:cNvPicPr>
            <p:nvPr/>
          </p:nvPicPr>
          <p:blipFill rotWithShape="1">
            <a:blip r:embed="rId5" cstate="print">
              <a:extLst>
                <a:ext uri="{28A0092B-C50C-407E-A947-70E740481C1C}">
                  <a14:useLocalDpi xmlns:a14="http://schemas.microsoft.com/office/drawing/2010/main" val="0"/>
                </a:ext>
              </a:extLst>
            </a:blip>
            <a:srcRect l="12766" t="37580" r="11570" b="22336"/>
            <a:stretch/>
          </p:blipFill>
          <p:spPr>
            <a:xfrm>
              <a:off x="191344" y="4293096"/>
              <a:ext cx="6862813" cy="2271562"/>
            </a:xfrm>
            <a:prstGeom prst="rect">
              <a:avLst/>
            </a:prstGeom>
          </p:spPr>
        </p:pic>
        <p:pic>
          <p:nvPicPr>
            <p:cNvPr id="105" name="图片 104"/>
            <p:cNvPicPr>
              <a:picLocks noChangeAspect="1"/>
            </p:cNvPicPr>
            <p:nvPr/>
          </p:nvPicPr>
          <p:blipFill rotWithShape="1">
            <a:blip r:embed="rId6" cstate="print">
              <a:extLst>
                <a:ext uri="{28A0092B-C50C-407E-A947-70E740481C1C}">
                  <a14:useLocalDpi xmlns:a14="http://schemas.microsoft.com/office/drawing/2010/main" val="0"/>
                </a:ext>
              </a:extLst>
            </a:blip>
            <a:srcRect l="56417" t="37406" r="14715" b="16375"/>
            <a:stretch/>
          </p:blipFill>
          <p:spPr>
            <a:xfrm>
              <a:off x="5231904" y="3068960"/>
              <a:ext cx="1847777" cy="1847777"/>
            </a:xfrm>
            <a:prstGeom prst="ellipse">
              <a:avLst/>
            </a:prstGeom>
            <a:ln w="38100">
              <a:solidFill>
                <a:schemeClr val="accent1">
                  <a:lumMod val="60000"/>
                  <a:lumOff val="40000"/>
                </a:schemeClr>
              </a:solidFill>
            </a:ln>
          </p:spPr>
        </p:pic>
        <p:cxnSp>
          <p:nvCxnSpPr>
            <p:cNvPr id="26" name="肘形连接符 25"/>
            <p:cNvCxnSpPr/>
            <p:nvPr/>
          </p:nvCxnSpPr>
          <p:spPr>
            <a:xfrm rot="16200000" flipH="1">
              <a:off x="767408" y="4005064"/>
              <a:ext cx="2808312" cy="504056"/>
            </a:xfrm>
            <a:prstGeom prst="bentConnector3">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2207568" y="5661248"/>
              <a:ext cx="720080" cy="576064"/>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Helvetica Now Text"/>
                <a:ea typeface="等线"/>
                <a:sym typeface="Helvetica Neue" panose="02000503000000020004"/>
              </a:endParaRPr>
            </a:p>
          </p:txBody>
        </p:sp>
        <p:cxnSp>
          <p:nvCxnSpPr>
            <p:cNvPr id="115" name="肘形连接符 114"/>
            <p:cNvCxnSpPr/>
            <p:nvPr/>
          </p:nvCxnSpPr>
          <p:spPr>
            <a:xfrm rot="16200000" flipH="1">
              <a:off x="1811524" y="4113078"/>
              <a:ext cx="2880318" cy="216022"/>
            </a:xfrm>
            <a:prstGeom prst="bentConnector3">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7" name="矩形 126"/>
            <p:cNvSpPr/>
            <p:nvPr/>
          </p:nvSpPr>
          <p:spPr>
            <a:xfrm>
              <a:off x="3071664" y="5661248"/>
              <a:ext cx="576064" cy="576064"/>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Helvetica Now Text"/>
                <a:ea typeface="等线"/>
                <a:sym typeface="Helvetica Neue" panose="02000503000000020004"/>
              </a:endParaRPr>
            </a:p>
          </p:txBody>
        </p:sp>
        <p:sp>
          <p:nvSpPr>
            <p:cNvPr id="140" name="矩形 139"/>
            <p:cNvSpPr/>
            <p:nvPr/>
          </p:nvSpPr>
          <p:spPr>
            <a:xfrm>
              <a:off x="4439816" y="5157192"/>
              <a:ext cx="432048" cy="100811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Helvetica Now Text"/>
                <a:ea typeface="等线"/>
                <a:sym typeface="Helvetica Neue" panose="02000503000000020004"/>
              </a:endParaRPr>
            </a:p>
          </p:txBody>
        </p:sp>
        <p:cxnSp>
          <p:nvCxnSpPr>
            <p:cNvPr id="150" name="肘形连接符 149"/>
            <p:cNvCxnSpPr/>
            <p:nvPr/>
          </p:nvCxnSpPr>
          <p:spPr>
            <a:xfrm rot="16200000" flipH="1">
              <a:off x="3287688" y="3789042"/>
              <a:ext cx="2376262" cy="360038"/>
            </a:xfrm>
            <a:prstGeom prst="bentConnector3">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5" name="肘形连接符 154"/>
            <p:cNvCxnSpPr>
              <a:stCxn id="151" idx="2"/>
            </p:cNvCxnSpPr>
            <p:nvPr/>
          </p:nvCxnSpPr>
          <p:spPr>
            <a:xfrm rot="16200000" flipH="1">
              <a:off x="5010537" y="3279641"/>
              <a:ext cx="1244740" cy="350121"/>
            </a:xfrm>
            <a:prstGeom prst="bentConnector3">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6" name="矩形 155"/>
            <p:cNvSpPr/>
            <p:nvPr/>
          </p:nvSpPr>
          <p:spPr>
            <a:xfrm>
              <a:off x="5591944" y="4077072"/>
              <a:ext cx="432048" cy="64807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Helvetica Now Text"/>
                <a:ea typeface="等线"/>
                <a:sym typeface="Helvetica Neue" panose="02000503000000020004"/>
              </a:endParaRPr>
            </a:p>
          </p:txBody>
        </p:sp>
      </p:grpSp>
      <p:sp>
        <p:nvSpPr>
          <p:cNvPr id="38" name="右箭头 37"/>
          <p:cNvSpPr/>
          <p:nvPr/>
        </p:nvSpPr>
        <p:spPr>
          <a:xfrm>
            <a:off x="6043002" y="2107079"/>
            <a:ext cx="2304256" cy="360040"/>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Helvetica Now Text"/>
              <a:ea typeface="等线"/>
              <a:sym typeface="Helvetica Neue" panose="02000503000000020004"/>
            </a:endParaRPr>
          </a:p>
        </p:txBody>
      </p:sp>
      <p:sp>
        <p:nvSpPr>
          <p:cNvPr id="41" name="文本框 60"/>
          <p:cNvSpPr txBox="1"/>
          <p:nvPr/>
        </p:nvSpPr>
        <p:spPr>
          <a:xfrm>
            <a:off x="7680176" y="1124746"/>
            <a:ext cx="3816421" cy="707886"/>
          </a:xfrm>
          <a:prstGeom prst="rect">
            <a:avLst/>
          </a:prstGeom>
          <a:noFill/>
        </p:spPr>
        <p:txBody>
          <a:bodyPr wrap="square" rtlCol="0">
            <a:spAutoFit/>
          </a:bodyPr>
          <a:lstStyle>
            <a:defPPr>
              <a:defRPr lang="zh-CN"/>
            </a:defPPr>
            <a:lvl1pPr algn="ctr" defTabSz="914377">
              <a:defRPr sz="1400">
                <a:latin typeface="Helvetica Now Text" panose="020B0504030202020204" pitchFamily="34" charset="0"/>
                <a:ea typeface="微软雅黑"/>
                <a:cs typeface="+mn-ea"/>
              </a:defRPr>
            </a:lvl1pPr>
          </a:lstStyle>
          <a:p>
            <a:r>
              <a:rPr lang="en-US" altLang="zh-CN" sz="2000">
                <a:solidFill>
                  <a:srgbClr val="FFC000"/>
                </a:solidFill>
                <a:latin typeface="Calibri" panose="020F0502020204030204" pitchFamily="34" charset="0"/>
                <a:cs typeface="Calibri" panose="020F0502020204030204" pitchFamily="34" charset="0"/>
                <a:sym typeface="+mn-lt"/>
              </a:rPr>
              <a:t>60W constant resistance/constant voltage Amplifier</a:t>
            </a:r>
          </a:p>
        </p:txBody>
      </p:sp>
      <p:cxnSp>
        <p:nvCxnSpPr>
          <p:cNvPr id="42" name="肘形连接符 41"/>
          <p:cNvCxnSpPr/>
          <p:nvPr/>
        </p:nvCxnSpPr>
        <p:spPr>
          <a:xfrm rot="5400000">
            <a:off x="7700119" y="3026416"/>
            <a:ext cx="1930358" cy="1106148"/>
          </a:xfrm>
          <a:prstGeom prst="bent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肘形连接符 44"/>
          <p:cNvCxnSpPr/>
          <p:nvPr/>
        </p:nvCxnSpPr>
        <p:spPr>
          <a:xfrm rot="16200000" flipH="1">
            <a:off x="9148180" y="3007405"/>
            <a:ext cx="1943079" cy="1156890"/>
          </a:xfrm>
          <a:prstGeom prst="bent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肘形连接符 45"/>
          <p:cNvCxnSpPr/>
          <p:nvPr/>
        </p:nvCxnSpPr>
        <p:spPr>
          <a:xfrm rot="5400000">
            <a:off x="7532571" y="2897015"/>
            <a:ext cx="1992484" cy="1121212"/>
          </a:xfrm>
          <a:prstGeom prst="bentConnector3">
            <a:avLst>
              <a:gd name="adj1" fmla="val 50000"/>
            </a:avLst>
          </a:prstGeom>
          <a:ln/>
        </p:spPr>
        <p:style>
          <a:lnRef idx="1">
            <a:schemeClr val="accent6"/>
          </a:lnRef>
          <a:fillRef idx="0">
            <a:schemeClr val="accent6"/>
          </a:fillRef>
          <a:effectRef idx="0">
            <a:schemeClr val="accent6"/>
          </a:effectRef>
          <a:fontRef idx="minor">
            <a:schemeClr val="tx1"/>
          </a:fontRef>
        </p:style>
      </p:cxnSp>
      <p:cxnSp>
        <p:nvCxnSpPr>
          <p:cNvPr id="48" name="肘形连接符 47"/>
          <p:cNvCxnSpPr/>
          <p:nvPr/>
        </p:nvCxnSpPr>
        <p:spPr>
          <a:xfrm rot="16200000" flipH="1">
            <a:off x="9292195" y="2863388"/>
            <a:ext cx="1920476" cy="1179492"/>
          </a:xfrm>
          <a:prstGeom prst="bentConnector3">
            <a:avLst>
              <a:gd name="adj1" fmla="val 50000"/>
            </a:avLst>
          </a:prstGeom>
          <a:ln/>
        </p:spPr>
        <p:style>
          <a:lnRef idx="1">
            <a:schemeClr val="accent6"/>
          </a:lnRef>
          <a:fillRef idx="0">
            <a:schemeClr val="accent6"/>
          </a:fillRef>
          <a:effectRef idx="0">
            <a:schemeClr val="accent6"/>
          </a:effectRef>
          <a:fontRef idx="minor">
            <a:schemeClr val="tx1"/>
          </a:fontRef>
        </p:style>
      </p:cxnSp>
      <p:pic>
        <p:nvPicPr>
          <p:cNvPr id="49" name="图片 48"/>
          <p:cNvPicPr>
            <a:picLocks noChangeAspect="1"/>
          </p:cNvPicPr>
          <p:nvPr/>
        </p:nvPicPr>
        <p:blipFill rotWithShape="1">
          <a:blip r:embed="rId7" cstate="print">
            <a:extLst>
              <a:ext uri="{28A0092B-C50C-407E-A947-70E740481C1C}">
                <a14:useLocalDpi xmlns:a14="http://schemas.microsoft.com/office/drawing/2010/main" val="0"/>
              </a:ext>
            </a:extLst>
          </a:blip>
          <a:srcRect t="36306" b="20414"/>
          <a:stretch/>
        </p:blipFill>
        <p:spPr>
          <a:xfrm>
            <a:off x="8400258" y="2060849"/>
            <a:ext cx="2472187" cy="668519"/>
          </a:xfrm>
          <a:prstGeom prst="rect">
            <a:avLst/>
          </a:prstGeom>
        </p:spPr>
      </p:pic>
      <p:sp>
        <p:nvSpPr>
          <p:cNvPr id="53" name="文本框 60"/>
          <p:cNvSpPr txBox="1"/>
          <p:nvPr/>
        </p:nvSpPr>
        <p:spPr>
          <a:xfrm>
            <a:off x="7392145" y="5562226"/>
            <a:ext cx="4536502" cy="677108"/>
          </a:xfrm>
          <a:prstGeom prst="rect">
            <a:avLst/>
          </a:prstGeom>
          <a:noFill/>
        </p:spPr>
        <p:txBody>
          <a:bodyPr wrap="square" rtlCol="0">
            <a:spAutoFit/>
          </a:bodyPr>
          <a:lstStyle>
            <a:defPPr>
              <a:defRPr lang="zh-CN"/>
            </a:defPPr>
            <a:lvl1pPr algn="ctr" defTabSz="914377">
              <a:defRPr sz="1400">
                <a:latin typeface="Helvetica Now Text" panose="020B0504030202020204" pitchFamily="34" charset="0"/>
                <a:ea typeface="微软雅黑"/>
                <a:cs typeface="+mn-ea"/>
              </a:defRPr>
            </a:lvl1pPr>
          </a:lstStyle>
          <a:p>
            <a:r>
              <a:rPr lang="en-US" altLang="zh-CN" sz="2000" b="1">
                <a:solidFill>
                  <a:srgbClr val="FFC000"/>
                </a:solidFill>
                <a:latin typeface="Calibri" panose="020F0502020204030204" pitchFamily="34" charset="0"/>
                <a:cs typeface="Calibri" panose="020F0502020204030204" pitchFamily="34" charset="0"/>
                <a:sym typeface="+mn-lt"/>
              </a:rPr>
              <a:t>Analog Speakers</a:t>
            </a:r>
          </a:p>
          <a:p>
            <a:r>
              <a:rPr lang="en-US" altLang="zh-CN" sz="1800">
                <a:solidFill>
                  <a:prstClr val="white">
                    <a:lumMod val="65000"/>
                  </a:prstClr>
                </a:solidFill>
                <a:latin typeface="Calibri" panose="020F0502020204030204" pitchFamily="34" charset="0"/>
                <a:cs typeface="Calibri" panose="020F0502020204030204" pitchFamily="34" charset="0"/>
                <a:sym typeface="+mn-lt"/>
              </a:rPr>
              <a:t>* Speakers overall power consumption </a:t>
            </a:r>
            <a:r>
              <a:rPr lang="zh-CN" altLang="en-US" sz="1800">
                <a:solidFill>
                  <a:prstClr val="white">
                    <a:lumMod val="65000"/>
                  </a:prstClr>
                </a:solidFill>
                <a:latin typeface="Calibri" panose="020F0502020204030204" pitchFamily="34" charset="0"/>
                <a:cs typeface="Calibri" panose="020F0502020204030204" pitchFamily="34" charset="0"/>
                <a:sym typeface="+mn-lt"/>
              </a:rPr>
              <a:t>≤</a:t>
            </a:r>
            <a:r>
              <a:rPr lang="en-US" altLang="zh-CN" sz="1800">
                <a:solidFill>
                  <a:prstClr val="white">
                    <a:lumMod val="65000"/>
                  </a:prstClr>
                </a:solidFill>
                <a:latin typeface="Calibri" panose="020F0502020204030204" pitchFamily="34" charset="0"/>
                <a:cs typeface="Calibri" panose="020F0502020204030204" pitchFamily="34" charset="0"/>
                <a:sym typeface="+mn-lt"/>
              </a:rPr>
              <a:t> 60w</a:t>
            </a:r>
          </a:p>
        </p:txBody>
      </p:sp>
      <p:sp>
        <p:nvSpPr>
          <p:cNvPr id="22" name="矩形 21"/>
          <p:cNvSpPr/>
          <p:nvPr/>
        </p:nvSpPr>
        <p:spPr>
          <a:xfrm>
            <a:off x="7483409" y="4293096"/>
            <a:ext cx="1509568" cy="10222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endParaRPr lang="zh-CN" altLang="en-US" sz="1200" kern="0">
              <a:solidFill>
                <a:prstClr val="white"/>
              </a:solidFill>
              <a:latin typeface="Helvetica Now Text"/>
              <a:ea typeface="等线"/>
              <a:sym typeface="Helvetica Neue" panose="02000503000000020004"/>
            </a:endParaRPr>
          </a:p>
        </p:txBody>
      </p:sp>
      <p:pic>
        <p:nvPicPr>
          <p:cNvPr id="36" name="图片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8879" y="4486051"/>
            <a:ext cx="579314" cy="590349"/>
          </a:xfrm>
          <a:prstGeom prst="rect">
            <a:avLst/>
          </a:prstGeom>
        </p:spPr>
      </p:pic>
      <p:pic>
        <p:nvPicPr>
          <p:cNvPr id="59" name="图片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95448" y="4493790"/>
            <a:ext cx="579314" cy="590349"/>
          </a:xfrm>
          <a:prstGeom prst="rect">
            <a:avLst/>
          </a:prstGeom>
        </p:spPr>
      </p:pic>
      <p:sp>
        <p:nvSpPr>
          <p:cNvPr id="60" name="矩形 59"/>
          <p:cNvSpPr/>
          <p:nvPr/>
        </p:nvSpPr>
        <p:spPr>
          <a:xfrm>
            <a:off x="9776927" y="4277820"/>
            <a:ext cx="1509568" cy="10222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endParaRPr lang="zh-CN" altLang="en-US" sz="1200" kern="0">
              <a:solidFill>
                <a:prstClr val="white"/>
              </a:solidFill>
              <a:latin typeface="Helvetica Now Text"/>
              <a:ea typeface="等线"/>
              <a:sym typeface="Helvetica Neue" panose="02000503000000020004"/>
            </a:endParaRPr>
          </a:p>
        </p:txBody>
      </p:sp>
      <p:pic>
        <p:nvPicPr>
          <p:cNvPr id="50" name="图片 49"/>
          <p:cNvPicPr>
            <a:picLocks noChangeAspect="1"/>
          </p:cNvPicPr>
          <p:nvPr/>
        </p:nvPicPr>
        <p:blipFill>
          <a:blip r:embed="rId9"/>
          <a:stretch>
            <a:fillRect/>
          </a:stretch>
        </p:blipFill>
        <p:spPr>
          <a:xfrm>
            <a:off x="10030411" y="4329182"/>
            <a:ext cx="382557" cy="893378"/>
          </a:xfrm>
          <a:prstGeom prst="rect">
            <a:avLst/>
          </a:prstGeom>
        </p:spPr>
      </p:pic>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27208" y="4509065"/>
            <a:ext cx="579314" cy="590349"/>
          </a:xfrm>
          <a:prstGeom prst="rect">
            <a:avLst/>
          </a:prstGeom>
        </p:spPr>
      </p:pic>
      <p:sp>
        <p:nvSpPr>
          <p:cNvPr id="23" name="矩形 22"/>
          <p:cNvSpPr/>
          <p:nvPr/>
        </p:nvSpPr>
        <p:spPr>
          <a:xfrm>
            <a:off x="7196669" y="3769655"/>
            <a:ext cx="1851212" cy="276999"/>
          </a:xfrm>
          <a:prstGeom prst="rect">
            <a:avLst/>
          </a:prstGeom>
        </p:spPr>
        <p:txBody>
          <a:bodyPr wrap="none">
            <a:spAutoFit/>
          </a:bodyPr>
          <a:lstStyle/>
          <a:p>
            <a:pPr algn="ctr" defTabSz="1219200" hangingPunct="0"/>
            <a:r>
              <a:rPr lang="en-US" altLang="zh-CN" sz="1200">
                <a:solidFill>
                  <a:schemeClr val="bg1"/>
                </a:solidFill>
                <a:latin typeface="Calibri" panose="020F0502020204030204" pitchFamily="34" charset="0"/>
                <a:ea typeface="等线"/>
                <a:cs typeface="Calibri" panose="020F0502020204030204" pitchFamily="34" charset="0"/>
                <a:sym typeface="+mn-lt"/>
              </a:rPr>
              <a:t>Power consumption </a:t>
            </a:r>
            <a:r>
              <a:rPr lang="zh-CN" altLang="en-US" sz="1200">
                <a:solidFill>
                  <a:schemeClr val="bg1"/>
                </a:solidFill>
                <a:latin typeface="Calibri" panose="020F0502020204030204" pitchFamily="34" charset="0"/>
                <a:ea typeface="等线"/>
                <a:cs typeface="Calibri" panose="020F0502020204030204" pitchFamily="34" charset="0"/>
                <a:sym typeface="+mn-lt"/>
              </a:rPr>
              <a:t>≤</a:t>
            </a:r>
            <a:r>
              <a:rPr lang="en-US" altLang="zh-CN" sz="1200">
                <a:solidFill>
                  <a:schemeClr val="bg1"/>
                </a:solidFill>
                <a:latin typeface="Calibri" panose="020F0502020204030204" pitchFamily="34" charset="0"/>
                <a:ea typeface="等线"/>
                <a:cs typeface="Calibri" panose="020F0502020204030204" pitchFamily="34" charset="0"/>
                <a:sym typeface="+mn-lt"/>
              </a:rPr>
              <a:t> 30w</a:t>
            </a:r>
            <a:endParaRPr lang="zh-CN" altLang="en-US" sz="1200" kern="0">
              <a:solidFill>
                <a:schemeClr val="bg1"/>
              </a:solidFill>
              <a:latin typeface="Calibri" panose="020F0502020204030204" pitchFamily="34" charset="0"/>
              <a:ea typeface="等线"/>
              <a:cs typeface="Calibri" panose="020F0502020204030204" pitchFamily="34" charset="0"/>
              <a:sym typeface="Helvetica Neue" panose="02000503000000020004"/>
            </a:endParaRPr>
          </a:p>
        </p:txBody>
      </p:sp>
      <p:sp>
        <p:nvSpPr>
          <p:cNvPr id="64" name="矩形 63"/>
          <p:cNvSpPr/>
          <p:nvPr/>
        </p:nvSpPr>
        <p:spPr>
          <a:xfrm>
            <a:off x="9844567" y="3771471"/>
            <a:ext cx="1851212" cy="276999"/>
          </a:xfrm>
          <a:prstGeom prst="rect">
            <a:avLst/>
          </a:prstGeom>
        </p:spPr>
        <p:txBody>
          <a:bodyPr wrap="none">
            <a:spAutoFit/>
          </a:bodyPr>
          <a:lstStyle/>
          <a:p>
            <a:pPr algn="ctr" defTabSz="1219200" hangingPunct="0"/>
            <a:r>
              <a:rPr lang="en-US" altLang="zh-CN" sz="1200">
                <a:solidFill>
                  <a:schemeClr val="bg1"/>
                </a:solidFill>
                <a:latin typeface="Calibri" panose="020F0502020204030204" pitchFamily="34" charset="0"/>
                <a:ea typeface="等线"/>
                <a:cs typeface="Calibri" panose="020F0502020204030204" pitchFamily="34" charset="0"/>
                <a:sym typeface="+mn-lt"/>
              </a:rPr>
              <a:t>Power consumption </a:t>
            </a:r>
            <a:r>
              <a:rPr lang="zh-CN" altLang="en-US" sz="1200">
                <a:solidFill>
                  <a:schemeClr val="bg1"/>
                </a:solidFill>
                <a:latin typeface="Calibri" panose="020F0502020204030204" pitchFamily="34" charset="0"/>
                <a:ea typeface="等线"/>
                <a:cs typeface="Calibri" panose="020F0502020204030204" pitchFamily="34" charset="0"/>
                <a:sym typeface="+mn-lt"/>
              </a:rPr>
              <a:t>≤</a:t>
            </a:r>
            <a:r>
              <a:rPr lang="en-US" altLang="zh-CN" sz="1200">
                <a:solidFill>
                  <a:schemeClr val="bg1"/>
                </a:solidFill>
                <a:latin typeface="Calibri" panose="020F0502020204030204" pitchFamily="34" charset="0"/>
                <a:ea typeface="等线"/>
                <a:cs typeface="Calibri" panose="020F0502020204030204" pitchFamily="34" charset="0"/>
                <a:sym typeface="+mn-lt"/>
              </a:rPr>
              <a:t> 30w</a:t>
            </a:r>
            <a:endParaRPr lang="zh-CN" altLang="en-US" sz="1200" kern="0">
              <a:solidFill>
                <a:schemeClr val="bg1"/>
              </a:solidFill>
              <a:latin typeface="Calibri" panose="020F0502020204030204" pitchFamily="34" charset="0"/>
              <a:ea typeface="等线"/>
              <a:cs typeface="Calibri" panose="020F0502020204030204" pitchFamily="34" charset="0"/>
              <a:sym typeface="Helvetica Neue" panose="02000503000000020004"/>
            </a:endParaRPr>
          </a:p>
        </p:txBody>
      </p:sp>
      <p:pic>
        <p:nvPicPr>
          <p:cNvPr id="39" name="图片 3">
            <a:extLst>
              <a:ext uri="{FF2B5EF4-FFF2-40B4-BE49-F238E27FC236}">
                <a16:creationId xmlns:a16="http://schemas.microsoft.com/office/drawing/2014/main" id="{77042880-A5D6-4CD4-A3C8-41729C476AF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custDataLst>
      <p:tags r:id="rId1"/>
    </p:custDataLst>
    <p:extLst>
      <p:ext uri="{BB962C8B-B14F-4D97-AF65-F5344CB8AC3E}">
        <p14:creationId xmlns:p14="http://schemas.microsoft.com/office/powerpoint/2010/main" val="1160001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Box 49"/>
          <p:cNvSpPr txBox="1"/>
          <p:nvPr/>
        </p:nvSpPr>
        <p:spPr>
          <a:xfrm>
            <a:off x="587711" y="300823"/>
            <a:ext cx="10517385" cy="1077218"/>
          </a:xfrm>
          <a:prstGeom prst="rect">
            <a:avLst/>
          </a:prstGeom>
          <a:noFill/>
        </p:spPr>
        <p:txBody>
          <a:bodyPr wrap="square" rtlCol="0">
            <a:spAutoFit/>
          </a:bodyPr>
          <a:lstStyle>
            <a:defPPr>
              <a:defRPr lang="zh-CN"/>
            </a:defPPr>
            <a:lvl1pPr algn="just" defTabSz="914217">
              <a:buClr>
                <a:srgbClr val="C11119"/>
              </a:buClr>
              <a:buSzPct val="125000"/>
              <a:defRPr sz="4000" b="1">
                <a:solidFill>
                  <a:schemeClr val="bg1"/>
                </a:solidFill>
                <a:latin typeface="TSTAR PRO" panose="02000806030000020004"/>
                <a:ea typeface="宋体" pitchFamily="2" charset="-122"/>
                <a:cs typeface="Arial" panose="020B0604020202020204" pitchFamily="34" charset="0"/>
              </a:defRPr>
            </a:lvl1pPr>
          </a:lstStyle>
          <a:p>
            <a:pPr algn="l" defTabSz="914400">
              <a:defRPr/>
            </a:pPr>
            <a:r>
              <a:rPr lang="en-US" altLang="zh-CN">
                <a:solidFill>
                  <a:srgbClr val="5189F0"/>
                </a:solidFill>
                <a:latin typeface="Calibri" panose="020F0502020204030204" pitchFamily="34" charset="0"/>
                <a:ea typeface="等线" panose="02010600030101010101" pitchFamily="2" charset="-122"/>
                <a:cs typeface="Calibri" panose="020F0502020204030204" pitchFamily="34" charset="0"/>
                <a:sym typeface="Helvetica Neue" panose="02000503000000020004"/>
              </a:rPr>
              <a:t>Analog Speaker –</a:t>
            </a:r>
            <a:endParaRPr lang="en-US" altLang="zh-CN" sz="2400" b="0">
              <a:solidFill>
                <a:srgbClr val="003FCC"/>
              </a:solidFill>
              <a:latin typeface="Calibri" panose="020F0502020204030204" pitchFamily="34" charset="0"/>
              <a:ea typeface="微软雅黑"/>
              <a:cs typeface="Calibri" panose="020F0502020204030204" pitchFamily="34" charset="0"/>
              <a:sym typeface="Helvetica Neue" panose="02000503000000020004"/>
            </a:endParaRPr>
          </a:p>
          <a:p>
            <a:pPr algn="l" defTabSz="914400">
              <a:defRPr/>
            </a:pPr>
            <a:r>
              <a:rPr lang="en-US" altLang="zh-CN" sz="2400">
                <a:solidFill>
                  <a:srgbClr val="FFC000"/>
                </a:solidFill>
                <a:latin typeface="Calibri" panose="020F0502020204030204" pitchFamily="34" charset="0"/>
                <a:ea typeface="等线" panose="02010600030101010101" pitchFamily="2" charset="-122"/>
                <a:cs typeface="Calibri" panose="020F0502020204030204" pitchFamily="34" charset="0"/>
                <a:sym typeface="Helvetica Neue" panose="02000503000000020004"/>
              </a:rPr>
              <a:t>Creates more possibilities for S-SMB scenarios</a:t>
            </a:r>
            <a:endParaRPr lang="en-US" altLang="zh-CN">
              <a:solidFill>
                <a:srgbClr val="FFC000"/>
              </a:solidFill>
              <a:latin typeface="Calibri" panose="020F0502020204030204" pitchFamily="34" charset="0"/>
              <a:ea typeface="等线" panose="02010600030101010101" pitchFamily="2" charset="-122"/>
              <a:cs typeface="Calibri" panose="020F0502020204030204" pitchFamily="34" charset="0"/>
              <a:sym typeface="Helvetica Neue" panose="02000503000000020004"/>
            </a:endParaRPr>
          </a:p>
        </p:txBody>
      </p:sp>
      <p:grpSp>
        <p:nvGrpSpPr>
          <p:cNvPr id="22" name="组合 21"/>
          <p:cNvGrpSpPr/>
          <p:nvPr/>
        </p:nvGrpSpPr>
        <p:grpSpPr>
          <a:xfrm>
            <a:off x="5035817" y="1780750"/>
            <a:ext cx="6143605" cy="3616143"/>
            <a:chOff x="4259827" y="1412775"/>
            <a:chExt cx="7236773" cy="4259585"/>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54957" y="1412775"/>
              <a:ext cx="5341643" cy="4259585"/>
            </a:xfrm>
            <a:prstGeom prst="roundRect">
              <a:avLst>
                <a:gd name="adj" fmla="val 15772"/>
              </a:avLst>
            </a:prstGeom>
          </p:spPr>
        </p:pic>
        <p:grpSp>
          <p:nvGrpSpPr>
            <p:cNvPr id="40" name="组合 39"/>
            <p:cNvGrpSpPr/>
            <p:nvPr/>
          </p:nvGrpSpPr>
          <p:grpSpPr>
            <a:xfrm>
              <a:off x="5879976" y="2115116"/>
              <a:ext cx="1224165" cy="1224165"/>
              <a:chOff x="8210790" y="968557"/>
              <a:chExt cx="2076210" cy="2076210"/>
            </a:xfrm>
          </p:grpSpPr>
          <p:sp>
            <p:nvSpPr>
              <p:cNvPr id="55" name="椭圆 54"/>
              <p:cNvSpPr/>
              <p:nvPr/>
            </p:nvSpPr>
            <p:spPr>
              <a:xfrm>
                <a:off x="8210790" y="968557"/>
                <a:ext cx="2076210" cy="2076210"/>
              </a:xfrm>
              <a:prstGeom prst="ellipse">
                <a:avLst/>
              </a:prstGeom>
              <a:gradFill flip="none" rotWithShape="1">
                <a:gsLst>
                  <a:gs pos="11000">
                    <a:srgbClr val="3597F2">
                      <a:alpha val="0"/>
                    </a:srgbClr>
                  </a:gs>
                  <a:gs pos="70000">
                    <a:srgbClr val="3597F2">
                      <a:alpha val="1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56" name="椭圆 55"/>
              <p:cNvSpPr/>
              <p:nvPr/>
            </p:nvSpPr>
            <p:spPr>
              <a:xfrm>
                <a:off x="8462857" y="1220624"/>
                <a:ext cx="1572076" cy="1572076"/>
              </a:xfrm>
              <a:prstGeom prst="ellipse">
                <a:avLst/>
              </a:prstGeom>
              <a:gradFill flip="none" rotWithShape="1">
                <a:gsLst>
                  <a:gs pos="0">
                    <a:srgbClr val="3597F2">
                      <a:alpha val="0"/>
                    </a:srgbClr>
                  </a:gs>
                  <a:gs pos="70000">
                    <a:srgbClr val="3597F2">
                      <a:alpha val="2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57" name="椭圆 56"/>
              <p:cNvSpPr/>
              <p:nvPr/>
            </p:nvSpPr>
            <p:spPr>
              <a:xfrm>
                <a:off x="8656564" y="1414331"/>
                <a:ext cx="1184662" cy="1184662"/>
              </a:xfrm>
              <a:prstGeom prst="ellipse">
                <a:avLst/>
              </a:prstGeom>
              <a:gradFill flip="none" rotWithShape="1">
                <a:gsLst>
                  <a:gs pos="34000">
                    <a:srgbClr val="3597F2">
                      <a:alpha val="0"/>
                    </a:srgbClr>
                  </a:gs>
                  <a:gs pos="70000">
                    <a:srgbClr val="3597F2">
                      <a:alpha val="4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58" name="椭圆 57"/>
              <p:cNvSpPr/>
              <p:nvPr/>
            </p:nvSpPr>
            <p:spPr>
              <a:xfrm>
                <a:off x="8855482" y="1613249"/>
                <a:ext cx="786826" cy="786826"/>
              </a:xfrm>
              <a:prstGeom prst="ellipse">
                <a:avLst/>
              </a:prstGeom>
              <a:gradFill flip="none" rotWithShape="1">
                <a:gsLst>
                  <a:gs pos="0">
                    <a:srgbClr val="3597F2">
                      <a:alpha val="0"/>
                    </a:srgbClr>
                  </a:gs>
                  <a:gs pos="70000">
                    <a:srgbClr val="3597F2">
                      <a:alpha val="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59" name="椭圆 58"/>
              <p:cNvSpPr/>
              <p:nvPr/>
            </p:nvSpPr>
            <p:spPr>
              <a:xfrm>
                <a:off x="9011158" y="1768925"/>
                <a:ext cx="475474" cy="475474"/>
              </a:xfrm>
              <a:prstGeom prst="ellipse">
                <a:avLst/>
              </a:prstGeom>
              <a:gradFill flip="none" rotWithShape="1">
                <a:gsLst>
                  <a:gs pos="0">
                    <a:srgbClr val="3597F2">
                      <a:alpha val="0"/>
                    </a:srgbClr>
                  </a:gs>
                  <a:gs pos="70000">
                    <a:srgbClr val="3597F2">
                      <a:alpha val="8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60" name="椭圆 59"/>
              <p:cNvSpPr/>
              <p:nvPr/>
            </p:nvSpPr>
            <p:spPr>
              <a:xfrm>
                <a:off x="9124517" y="1882284"/>
                <a:ext cx="248756" cy="248756"/>
              </a:xfrm>
              <a:prstGeom prst="ellipse">
                <a:avLst/>
              </a:prstGeom>
              <a:gradFill flip="none" rotWithShape="1">
                <a:gsLst>
                  <a:gs pos="0">
                    <a:srgbClr val="3597F2">
                      <a:alpha val="47000"/>
                    </a:srgbClr>
                  </a:gs>
                  <a:gs pos="70000">
                    <a:srgbClr val="3597F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grpSp>
        <p:grpSp>
          <p:nvGrpSpPr>
            <p:cNvPr id="41" name="组合 40"/>
            <p:cNvGrpSpPr/>
            <p:nvPr/>
          </p:nvGrpSpPr>
          <p:grpSpPr>
            <a:xfrm>
              <a:off x="9529387" y="4173758"/>
              <a:ext cx="1076109" cy="1076109"/>
              <a:chOff x="8210790" y="968557"/>
              <a:chExt cx="2076210" cy="2076210"/>
            </a:xfrm>
          </p:grpSpPr>
          <p:sp>
            <p:nvSpPr>
              <p:cNvPr id="49" name="椭圆 48"/>
              <p:cNvSpPr/>
              <p:nvPr/>
            </p:nvSpPr>
            <p:spPr>
              <a:xfrm>
                <a:off x="8210790" y="968557"/>
                <a:ext cx="2076210" cy="2076210"/>
              </a:xfrm>
              <a:prstGeom prst="ellipse">
                <a:avLst/>
              </a:prstGeom>
              <a:gradFill flip="none" rotWithShape="1">
                <a:gsLst>
                  <a:gs pos="11000">
                    <a:srgbClr val="3597F2">
                      <a:alpha val="0"/>
                    </a:srgbClr>
                  </a:gs>
                  <a:gs pos="70000">
                    <a:srgbClr val="3597F2">
                      <a:alpha val="1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50" name="椭圆 49"/>
              <p:cNvSpPr/>
              <p:nvPr/>
            </p:nvSpPr>
            <p:spPr>
              <a:xfrm>
                <a:off x="8462857" y="1220624"/>
                <a:ext cx="1572076" cy="1572076"/>
              </a:xfrm>
              <a:prstGeom prst="ellipse">
                <a:avLst/>
              </a:prstGeom>
              <a:gradFill flip="none" rotWithShape="1">
                <a:gsLst>
                  <a:gs pos="0">
                    <a:srgbClr val="3597F2">
                      <a:alpha val="0"/>
                    </a:srgbClr>
                  </a:gs>
                  <a:gs pos="70000">
                    <a:srgbClr val="3597F2">
                      <a:alpha val="2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51" name="椭圆 50"/>
              <p:cNvSpPr/>
              <p:nvPr/>
            </p:nvSpPr>
            <p:spPr>
              <a:xfrm>
                <a:off x="8656564" y="1414331"/>
                <a:ext cx="1184662" cy="1184662"/>
              </a:xfrm>
              <a:prstGeom prst="ellipse">
                <a:avLst/>
              </a:prstGeom>
              <a:gradFill flip="none" rotWithShape="1">
                <a:gsLst>
                  <a:gs pos="34000">
                    <a:srgbClr val="3597F2">
                      <a:alpha val="0"/>
                    </a:srgbClr>
                  </a:gs>
                  <a:gs pos="70000">
                    <a:srgbClr val="3597F2">
                      <a:alpha val="4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52" name="椭圆 51"/>
              <p:cNvSpPr/>
              <p:nvPr/>
            </p:nvSpPr>
            <p:spPr>
              <a:xfrm>
                <a:off x="8855482" y="1613249"/>
                <a:ext cx="786826" cy="786826"/>
              </a:xfrm>
              <a:prstGeom prst="ellipse">
                <a:avLst/>
              </a:prstGeom>
              <a:gradFill flip="none" rotWithShape="1">
                <a:gsLst>
                  <a:gs pos="0">
                    <a:srgbClr val="3597F2">
                      <a:alpha val="0"/>
                    </a:srgbClr>
                  </a:gs>
                  <a:gs pos="70000">
                    <a:srgbClr val="3597F2">
                      <a:alpha val="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53" name="椭圆 52"/>
              <p:cNvSpPr/>
              <p:nvPr/>
            </p:nvSpPr>
            <p:spPr>
              <a:xfrm>
                <a:off x="9011158" y="1768925"/>
                <a:ext cx="475474" cy="475474"/>
              </a:xfrm>
              <a:prstGeom prst="ellipse">
                <a:avLst/>
              </a:prstGeom>
              <a:gradFill flip="none" rotWithShape="1">
                <a:gsLst>
                  <a:gs pos="0">
                    <a:srgbClr val="3597F2">
                      <a:alpha val="0"/>
                    </a:srgbClr>
                  </a:gs>
                  <a:gs pos="70000">
                    <a:srgbClr val="3597F2">
                      <a:alpha val="8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54" name="椭圆 53"/>
              <p:cNvSpPr/>
              <p:nvPr/>
            </p:nvSpPr>
            <p:spPr>
              <a:xfrm>
                <a:off x="9124517" y="1882284"/>
                <a:ext cx="248756" cy="248756"/>
              </a:xfrm>
              <a:prstGeom prst="ellipse">
                <a:avLst/>
              </a:prstGeom>
              <a:gradFill flip="none" rotWithShape="1">
                <a:gsLst>
                  <a:gs pos="0">
                    <a:srgbClr val="3597F2">
                      <a:alpha val="47000"/>
                    </a:srgbClr>
                  </a:gs>
                  <a:gs pos="70000">
                    <a:srgbClr val="3597F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grpSp>
        <p:pic>
          <p:nvPicPr>
            <p:cNvPr id="98" name="图片 9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669749" y="4594844"/>
              <a:ext cx="842171" cy="227737"/>
            </a:xfrm>
            <a:prstGeom prst="rect">
              <a:avLst/>
            </a:prstGeom>
          </p:spPr>
        </p:pic>
        <p:grpSp>
          <p:nvGrpSpPr>
            <p:cNvPr id="107" name="组合 106"/>
            <p:cNvGrpSpPr/>
            <p:nvPr/>
          </p:nvGrpSpPr>
          <p:grpSpPr>
            <a:xfrm>
              <a:off x="8734005" y="1600455"/>
              <a:ext cx="1029322" cy="1029321"/>
              <a:chOff x="8210790" y="968557"/>
              <a:chExt cx="2076210" cy="2076210"/>
            </a:xfrm>
          </p:grpSpPr>
          <p:sp>
            <p:nvSpPr>
              <p:cNvPr id="108" name="椭圆 107"/>
              <p:cNvSpPr/>
              <p:nvPr/>
            </p:nvSpPr>
            <p:spPr>
              <a:xfrm>
                <a:off x="8210790" y="968557"/>
                <a:ext cx="2076210" cy="2076210"/>
              </a:xfrm>
              <a:prstGeom prst="ellipse">
                <a:avLst/>
              </a:prstGeom>
              <a:gradFill flip="none" rotWithShape="1">
                <a:gsLst>
                  <a:gs pos="11000">
                    <a:srgbClr val="3597F2">
                      <a:alpha val="0"/>
                    </a:srgbClr>
                  </a:gs>
                  <a:gs pos="70000">
                    <a:srgbClr val="3597F2">
                      <a:alpha val="1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09" name="椭圆 108"/>
              <p:cNvSpPr/>
              <p:nvPr/>
            </p:nvSpPr>
            <p:spPr>
              <a:xfrm>
                <a:off x="8462857" y="1220624"/>
                <a:ext cx="1572076" cy="1572076"/>
              </a:xfrm>
              <a:prstGeom prst="ellipse">
                <a:avLst/>
              </a:prstGeom>
              <a:gradFill flip="none" rotWithShape="1">
                <a:gsLst>
                  <a:gs pos="0">
                    <a:srgbClr val="3597F2">
                      <a:alpha val="0"/>
                    </a:srgbClr>
                  </a:gs>
                  <a:gs pos="70000">
                    <a:srgbClr val="3597F2">
                      <a:alpha val="2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10" name="椭圆 109"/>
              <p:cNvSpPr/>
              <p:nvPr/>
            </p:nvSpPr>
            <p:spPr>
              <a:xfrm>
                <a:off x="8656564" y="1414331"/>
                <a:ext cx="1184662" cy="1184662"/>
              </a:xfrm>
              <a:prstGeom prst="ellipse">
                <a:avLst/>
              </a:prstGeom>
              <a:gradFill flip="none" rotWithShape="1">
                <a:gsLst>
                  <a:gs pos="34000">
                    <a:srgbClr val="3597F2">
                      <a:alpha val="0"/>
                    </a:srgbClr>
                  </a:gs>
                  <a:gs pos="70000">
                    <a:srgbClr val="3597F2">
                      <a:alpha val="4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11" name="椭圆 110"/>
              <p:cNvSpPr/>
              <p:nvPr/>
            </p:nvSpPr>
            <p:spPr>
              <a:xfrm>
                <a:off x="8855482" y="1613249"/>
                <a:ext cx="786826" cy="786826"/>
              </a:xfrm>
              <a:prstGeom prst="ellipse">
                <a:avLst/>
              </a:prstGeom>
              <a:gradFill flip="none" rotWithShape="1">
                <a:gsLst>
                  <a:gs pos="0">
                    <a:srgbClr val="3597F2">
                      <a:alpha val="0"/>
                    </a:srgbClr>
                  </a:gs>
                  <a:gs pos="70000">
                    <a:srgbClr val="3597F2">
                      <a:alpha val="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12" name="椭圆 111"/>
              <p:cNvSpPr/>
              <p:nvPr/>
            </p:nvSpPr>
            <p:spPr>
              <a:xfrm>
                <a:off x="9011158" y="1768925"/>
                <a:ext cx="475474" cy="475474"/>
              </a:xfrm>
              <a:prstGeom prst="ellipse">
                <a:avLst/>
              </a:prstGeom>
              <a:gradFill flip="none" rotWithShape="1">
                <a:gsLst>
                  <a:gs pos="0">
                    <a:srgbClr val="3597F2">
                      <a:alpha val="0"/>
                    </a:srgbClr>
                  </a:gs>
                  <a:gs pos="70000">
                    <a:srgbClr val="3597F2">
                      <a:alpha val="8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13" name="椭圆 112"/>
              <p:cNvSpPr/>
              <p:nvPr/>
            </p:nvSpPr>
            <p:spPr>
              <a:xfrm>
                <a:off x="9124517" y="1882284"/>
                <a:ext cx="248756" cy="248756"/>
              </a:xfrm>
              <a:prstGeom prst="ellipse">
                <a:avLst/>
              </a:prstGeom>
              <a:gradFill flip="none" rotWithShape="1">
                <a:gsLst>
                  <a:gs pos="0">
                    <a:srgbClr val="3597F2">
                      <a:alpha val="47000"/>
                    </a:srgbClr>
                  </a:gs>
                  <a:gs pos="70000">
                    <a:srgbClr val="3597F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grpSp>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000953">
              <a:off x="9141184" y="1866968"/>
              <a:ext cx="211609" cy="453038"/>
            </a:xfrm>
            <a:prstGeom prst="rect">
              <a:avLst/>
            </a:prstGeom>
          </p:spPr>
        </p:pic>
        <p:cxnSp>
          <p:nvCxnSpPr>
            <p:cNvPr id="135" name="直接连接符 134"/>
            <p:cNvCxnSpPr>
              <a:stCxn id="51" idx="0"/>
              <a:endCxn id="112" idx="4"/>
            </p:cNvCxnSpPr>
            <p:nvPr/>
          </p:nvCxnSpPr>
          <p:spPr>
            <a:xfrm flipH="1" flipV="1">
              <a:off x="9248666" y="2232978"/>
              <a:ext cx="818777" cy="2171827"/>
            </a:xfrm>
            <a:prstGeom prst="line">
              <a:avLst/>
            </a:prstGeom>
            <a:ln/>
          </p:spPr>
          <p:style>
            <a:lnRef idx="2">
              <a:schemeClr val="dk1"/>
            </a:lnRef>
            <a:fillRef idx="0">
              <a:schemeClr val="dk1"/>
            </a:fillRef>
            <a:effectRef idx="1">
              <a:schemeClr val="dk1"/>
            </a:effectRef>
            <a:fontRef idx="minor">
              <a:schemeClr val="tx1"/>
            </a:fontRef>
          </p:style>
        </p:cxnSp>
        <p:cxnSp>
          <p:nvCxnSpPr>
            <p:cNvPr id="136" name="直接连接符 135"/>
            <p:cNvCxnSpPr/>
            <p:nvPr/>
          </p:nvCxnSpPr>
          <p:spPr>
            <a:xfrm flipH="1" flipV="1">
              <a:off x="6735940" y="2771309"/>
              <a:ext cx="2901051" cy="1604838"/>
            </a:xfrm>
            <a:prstGeom prst="line">
              <a:avLst/>
            </a:prstGeom>
            <a:ln/>
          </p:spPr>
          <p:style>
            <a:lnRef idx="2">
              <a:schemeClr val="dk1"/>
            </a:lnRef>
            <a:fillRef idx="0">
              <a:schemeClr val="dk1"/>
            </a:fillRef>
            <a:effectRef idx="1">
              <a:schemeClr val="dk1"/>
            </a:effectRef>
            <a:fontRef idx="minor">
              <a:schemeClr val="tx1"/>
            </a:fontRef>
          </p:style>
        </p:cxnSp>
        <p:cxnSp>
          <p:nvCxnSpPr>
            <p:cNvPr id="137" name="直接连接符 136"/>
            <p:cNvCxnSpPr>
              <a:stCxn id="98" idx="1"/>
              <a:endCxn id="64" idx="5"/>
            </p:cNvCxnSpPr>
            <p:nvPr/>
          </p:nvCxnSpPr>
          <p:spPr>
            <a:xfrm flipH="1" flipV="1">
              <a:off x="4259827" y="2714429"/>
              <a:ext cx="5409922" cy="1994284"/>
            </a:xfrm>
            <a:prstGeom prst="line">
              <a:avLst/>
            </a:prstGeom>
            <a:ln/>
          </p:spPr>
          <p:style>
            <a:lnRef idx="1">
              <a:schemeClr val="accent6"/>
            </a:lnRef>
            <a:fillRef idx="0">
              <a:schemeClr val="accent6"/>
            </a:fillRef>
            <a:effectRef idx="0">
              <a:schemeClr val="accent6"/>
            </a:effectRef>
            <a:fontRef idx="minor">
              <a:schemeClr val="tx1"/>
            </a:fontRef>
          </p:style>
        </p:cxnSp>
      </p:grpSp>
      <p:grpSp>
        <p:nvGrpSpPr>
          <p:cNvPr id="16" name="组合 15"/>
          <p:cNvGrpSpPr/>
          <p:nvPr/>
        </p:nvGrpSpPr>
        <p:grpSpPr>
          <a:xfrm>
            <a:off x="7013295" y="5312845"/>
            <a:ext cx="3888432" cy="1124744"/>
            <a:chOff x="8112224" y="5733256"/>
            <a:chExt cx="3888432" cy="1124744"/>
          </a:xfrm>
        </p:grpSpPr>
        <p:sp>
          <p:nvSpPr>
            <p:cNvPr id="12" name="圆角矩形 11"/>
            <p:cNvSpPr/>
            <p:nvPr/>
          </p:nvSpPr>
          <p:spPr>
            <a:xfrm>
              <a:off x="8112224" y="5733256"/>
              <a:ext cx="3888432" cy="1124744"/>
            </a:xfrm>
            <a:prstGeom prst="roundRect">
              <a:avLst>
                <a:gd name="adj" fmla="val 27958"/>
              </a:avLst>
            </a:prstGeom>
            <a:gradFill>
              <a:gsLst>
                <a:gs pos="11000">
                  <a:srgbClr val="3597F2">
                    <a:alpha val="45000"/>
                  </a:srgbClr>
                </a:gs>
                <a:gs pos="70000">
                  <a:srgbClr val="3597F2">
                    <a:alpha val="45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Helvetica Now Text"/>
                <a:ea typeface="等线"/>
                <a:sym typeface="Helvetica Neue" panose="02000503000000020004"/>
              </a:endParaRPr>
            </a:p>
          </p:txBody>
        </p:sp>
        <p:grpSp>
          <p:nvGrpSpPr>
            <p:cNvPr id="7" name="组合 6"/>
            <p:cNvGrpSpPr/>
            <p:nvPr/>
          </p:nvGrpSpPr>
          <p:grpSpPr>
            <a:xfrm>
              <a:off x="8400256" y="5949280"/>
              <a:ext cx="2924226" cy="781058"/>
              <a:chOff x="8112224" y="5877269"/>
              <a:chExt cx="2924226" cy="781058"/>
            </a:xfrm>
          </p:grpSpPr>
          <p:grpSp>
            <p:nvGrpSpPr>
              <p:cNvPr id="4" name="组合 3"/>
              <p:cNvGrpSpPr/>
              <p:nvPr/>
            </p:nvGrpSpPr>
            <p:grpSpPr>
              <a:xfrm>
                <a:off x="8544272" y="5877269"/>
                <a:ext cx="648073" cy="473420"/>
                <a:chOff x="1343471" y="6093293"/>
                <a:chExt cx="864097" cy="631226"/>
              </a:xfrm>
            </p:grpSpPr>
            <p:sp>
              <p:nvSpPr>
                <p:cNvPr id="128" name="iconfont-11592-5504363">
                  <a:extLst>
                    <a:ext uri="{FF2B5EF4-FFF2-40B4-BE49-F238E27FC236}">
                      <a16:creationId xmlns:a16="http://schemas.microsoft.com/office/drawing/2014/main" id="{54405246-CCE2-4201-BBB1-D3F3EB6E740D}"/>
                    </a:ext>
                  </a:extLst>
                </p:cNvPr>
                <p:cNvSpPr/>
                <p:nvPr/>
              </p:nvSpPr>
              <p:spPr>
                <a:xfrm>
                  <a:off x="1343471" y="6093293"/>
                  <a:ext cx="609685" cy="609684"/>
                </a:xfrm>
                <a:custGeom>
                  <a:avLst/>
                  <a:gdLst>
                    <a:gd name="T0" fmla="*/ 5867 w 11734"/>
                    <a:gd name="T1" fmla="*/ 11734 h 11734"/>
                    <a:gd name="T2" fmla="*/ 0 w 11734"/>
                    <a:gd name="T3" fmla="*/ 5867 h 11734"/>
                    <a:gd name="T4" fmla="*/ 5867 w 11734"/>
                    <a:gd name="T5" fmla="*/ 0 h 11734"/>
                    <a:gd name="T6" fmla="*/ 11734 w 11734"/>
                    <a:gd name="T7" fmla="*/ 5867 h 11734"/>
                    <a:gd name="T8" fmla="*/ 5867 w 11734"/>
                    <a:gd name="T9" fmla="*/ 11734 h 11734"/>
                    <a:gd name="T10" fmla="*/ 5867 w 11734"/>
                    <a:gd name="T11" fmla="*/ 10667 h 11734"/>
                    <a:gd name="T12" fmla="*/ 10667 w 11734"/>
                    <a:gd name="T13" fmla="*/ 5867 h 11734"/>
                    <a:gd name="T14" fmla="*/ 5867 w 11734"/>
                    <a:gd name="T15" fmla="*/ 1067 h 11734"/>
                    <a:gd name="T16" fmla="*/ 1067 w 11734"/>
                    <a:gd name="T17" fmla="*/ 5867 h 11734"/>
                    <a:gd name="T18" fmla="*/ 5867 w 11734"/>
                    <a:gd name="T19" fmla="*/ 10667 h 11734"/>
                    <a:gd name="T20" fmla="*/ 8665 w 11734"/>
                    <a:gd name="T21" fmla="*/ 6750 h 11734"/>
                    <a:gd name="T22" fmla="*/ 9334 w 11734"/>
                    <a:gd name="T23" fmla="*/ 6402 h 11734"/>
                    <a:gd name="T24" fmla="*/ 9682 w 11734"/>
                    <a:gd name="T25" fmla="*/ 7071 h 11734"/>
                    <a:gd name="T26" fmla="*/ 7071 w 11734"/>
                    <a:gd name="T27" fmla="*/ 9682 h 11734"/>
                    <a:gd name="T28" fmla="*/ 6402 w 11734"/>
                    <a:gd name="T29" fmla="*/ 9334 h 11734"/>
                    <a:gd name="T30" fmla="*/ 6750 w 11734"/>
                    <a:gd name="T31" fmla="*/ 8665 h 11734"/>
                    <a:gd name="T32" fmla="*/ 8665 w 11734"/>
                    <a:gd name="T33" fmla="*/ 6750 h 11734"/>
                    <a:gd name="T34" fmla="*/ 3069 w 11734"/>
                    <a:gd name="T35" fmla="*/ 4984 h 11734"/>
                    <a:gd name="T36" fmla="*/ 2400 w 11734"/>
                    <a:gd name="T37" fmla="*/ 5332 h 11734"/>
                    <a:gd name="T38" fmla="*/ 2052 w 11734"/>
                    <a:gd name="T39" fmla="*/ 4663 h 11734"/>
                    <a:gd name="T40" fmla="*/ 4663 w 11734"/>
                    <a:gd name="T41" fmla="*/ 2052 h 11734"/>
                    <a:gd name="T42" fmla="*/ 5332 w 11734"/>
                    <a:gd name="T43" fmla="*/ 2400 h 11734"/>
                    <a:gd name="T44" fmla="*/ 4984 w 11734"/>
                    <a:gd name="T45" fmla="*/ 3069 h 11734"/>
                    <a:gd name="T46" fmla="*/ 3069 w 11734"/>
                    <a:gd name="T47" fmla="*/ 4984 h 11734"/>
                    <a:gd name="T48" fmla="*/ 5867 w 11734"/>
                    <a:gd name="T49" fmla="*/ 7467 h 11734"/>
                    <a:gd name="T50" fmla="*/ 4267 w 11734"/>
                    <a:gd name="T51" fmla="*/ 5867 h 11734"/>
                    <a:gd name="T52" fmla="*/ 5867 w 11734"/>
                    <a:gd name="T53" fmla="*/ 4267 h 11734"/>
                    <a:gd name="T54" fmla="*/ 7467 w 11734"/>
                    <a:gd name="T55" fmla="*/ 5867 h 11734"/>
                    <a:gd name="T56" fmla="*/ 5867 w 11734"/>
                    <a:gd name="T57" fmla="*/ 7467 h 11734"/>
                    <a:gd name="T58" fmla="*/ 5867 w 11734"/>
                    <a:gd name="T59" fmla="*/ 6400 h 11734"/>
                    <a:gd name="T60" fmla="*/ 6400 w 11734"/>
                    <a:gd name="T61" fmla="*/ 5867 h 11734"/>
                    <a:gd name="T62" fmla="*/ 5867 w 11734"/>
                    <a:gd name="T63" fmla="*/ 5334 h 11734"/>
                    <a:gd name="T64" fmla="*/ 5334 w 11734"/>
                    <a:gd name="T65" fmla="*/ 5867 h 11734"/>
                    <a:gd name="T66" fmla="*/ 5867 w 11734"/>
                    <a:gd name="T67" fmla="*/ 6400 h 1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34" h="11734">
                      <a:moveTo>
                        <a:pt x="5867" y="11734"/>
                      </a:moveTo>
                      <a:cubicBezTo>
                        <a:pt x="2627" y="11734"/>
                        <a:pt x="0" y="9107"/>
                        <a:pt x="0" y="5867"/>
                      </a:cubicBezTo>
                      <a:cubicBezTo>
                        <a:pt x="0" y="2627"/>
                        <a:pt x="2627" y="0"/>
                        <a:pt x="5867" y="0"/>
                      </a:cubicBezTo>
                      <a:cubicBezTo>
                        <a:pt x="9107" y="0"/>
                        <a:pt x="11734" y="2627"/>
                        <a:pt x="11734" y="5867"/>
                      </a:cubicBezTo>
                      <a:cubicBezTo>
                        <a:pt x="11734" y="9107"/>
                        <a:pt x="9107" y="11734"/>
                        <a:pt x="5867" y="11734"/>
                      </a:cubicBezTo>
                      <a:close/>
                      <a:moveTo>
                        <a:pt x="5867" y="10667"/>
                      </a:moveTo>
                      <a:cubicBezTo>
                        <a:pt x="8518" y="10667"/>
                        <a:pt x="10667" y="8518"/>
                        <a:pt x="10667" y="5867"/>
                      </a:cubicBezTo>
                      <a:cubicBezTo>
                        <a:pt x="10667" y="3216"/>
                        <a:pt x="8518" y="1067"/>
                        <a:pt x="5867" y="1067"/>
                      </a:cubicBezTo>
                      <a:cubicBezTo>
                        <a:pt x="3216" y="1067"/>
                        <a:pt x="1067" y="3216"/>
                        <a:pt x="1067" y="5867"/>
                      </a:cubicBezTo>
                      <a:cubicBezTo>
                        <a:pt x="1067" y="8518"/>
                        <a:pt x="3216" y="10667"/>
                        <a:pt x="5867" y="10667"/>
                      </a:cubicBezTo>
                      <a:close/>
                      <a:moveTo>
                        <a:pt x="8665" y="6750"/>
                      </a:moveTo>
                      <a:cubicBezTo>
                        <a:pt x="8754" y="6470"/>
                        <a:pt x="9053" y="6314"/>
                        <a:pt x="9334" y="6402"/>
                      </a:cubicBezTo>
                      <a:cubicBezTo>
                        <a:pt x="9615" y="6491"/>
                        <a:pt x="9771" y="6790"/>
                        <a:pt x="9682" y="7071"/>
                      </a:cubicBezTo>
                      <a:cubicBezTo>
                        <a:pt x="9289" y="8315"/>
                        <a:pt x="8315" y="9289"/>
                        <a:pt x="7071" y="9682"/>
                      </a:cubicBezTo>
                      <a:cubicBezTo>
                        <a:pt x="6790" y="9771"/>
                        <a:pt x="6491" y="9615"/>
                        <a:pt x="6402" y="9334"/>
                      </a:cubicBezTo>
                      <a:cubicBezTo>
                        <a:pt x="6314" y="9053"/>
                        <a:pt x="6470" y="8754"/>
                        <a:pt x="6750" y="8665"/>
                      </a:cubicBezTo>
                      <a:cubicBezTo>
                        <a:pt x="7662" y="8376"/>
                        <a:pt x="8376" y="7662"/>
                        <a:pt x="8665" y="6750"/>
                      </a:cubicBezTo>
                      <a:close/>
                      <a:moveTo>
                        <a:pt x="3069" y="4984"/>
                      </a:moveTo>
                      <a:cubicBezTo>
                        <a:pt x="2980" y="5264"/>
                        <a:pt x="2681" y="5420"/>
                        <a:pt x="2400" y="5332"/>
                      </a:cubicBezTo>
                      <a:cubicBezTo>
                        <a:pt x="2119" y="5243"/>
                        <a:pt x="1963" y="4944"/>
                        <a:pt x="2052" y="4663"/>
                      </a:cubicBezTo>
                      <a:cubicBezTo>
                        <a:pt x="2445" y="3419"/>
                        <a:pt x="3419" y="2445"/>
                        <a:pt x="4663" y="2052"/>
                      </a:cubicBezTo>
                      <a:cubicBezTo>
                        <a:pt x="4944" y="1963"/>
                        <a:pt x="5243" y="2119"/>
                        <a:pt x="5332" y="2400"/>
                      </a:cubicBezTo>
                      <a:cubicBezTo>
                        <a:pt x="5420" y="2681"/>
                        <a:pt x="5264" y="2980"/>
                        <a:pt x="4984" y="3069"/>
                      </a:cubicBezTo>
                      <a:cubicBezTo>
                        <a:pt x="4072" y="3358"/>
                        <a:pt x="3358" y="4072"/>
                        <a:pt x="3069" y="4984"/>
                      </a:cubicBezTo>
                      <a:close/>
                      <a:moveTo>
                        <a:pt x="5867" y="7467"/>
                      </a:moveTo>
                      <a:cubicBezTo>
                        <a:pt x="4983" y="7467"/>
                        <a:pt x="4267" y="6751"/>
                        <a:pt x="4267" y="5867"/>
                      </a:cubicBezTo>
                      <a:cubicBezTo>
                        <a:pt x="4267" y="4983"/>
                        <a:pt x="4983" y="4267"/>
                        <a:pt x="5867" y="4267"/>
                      </a:cubicBezTo>
                      <a:cubicBezTo>
                        <a:pt x="6751" y="4267"/>
                        <a:pt x="7467" y="4983"/>
                        <a:pt x="7467" y="5867"/>
                      </a:cubicBezTo>
                      <a:cubicBezTo>
                        <a:pt x="7467" y="6751"/>
                        <a:pt x="6751" y="7467"/>
                        <a:pt x="5867" y="7467"/>
                      </a:cubicBezTo>
                      <a:close/>
                      <a:moveTo>
                        <a:pt x="5867" y="6400"/>
                      </a:moveTo>
                      <a:cubicBezTo>
                        <a:pt x="6162" y="6400"/>
                        <a:pt x="6400" y="6162"/>
                        <a:pt x="6400" y="5867"/>
                      </a:cubicBezTo>
                      <a:cubicBezTo>
                        <a:pt x="6400" y="5572"/>
                        <a:pt x="6162" y="5334"/>
                        <a:pt x="5867" y="5334"/>
                      </a:cubicBezTo>
                      <a:cubicBezTo>
                        <a:pt x="5572" y="5334"/>
                        <a:pt x="5334" y="5572"/>
                        <a:pt x="5334" y="5867"/>
                      </a:cubicBezTo>
                      <a:cubicBezTo>
                        <a:pt x="5334" y="6162"/>
                        <a:pt x="5572" y="6400"/>
                        <a:pt x="5867" y="64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Helvetica Now Text"/>
                    <a:ea typeface="等线"/>
                    <a:sym typeface="Helvetica Neue" panose="02000503000000020004"/>
                  </a:endParaRPr>
                </a:p>
              </p:txBody>
            </p:sp>
            <p:sp>
              <p:nvSpPr>
                <p:cNvPr id="138" name="thin-music-note_74052">
                  <a:extLst>
                    <a:ext uri="{FF2B5EF4-FFF2-40B4-BE49-F238E27FC236}">
                      <a16:creationId xmlns:a16="http://schemas.microsoft.com/office/drawing/2014/main" id="{54405246-CCE2-4201-BBB1-D3F3EB6E740D}"/>
                    </a:ext>
                  </a:extLst>
                </p:cNvPr>
                <p:cNvSpPr/>
                <p:nvPr/>
              </p:nvSpPr>
              <p:spPr>
                <a:xfrm>
                  <a:off x="1847528" y="6381329"/>
                  <a:ext cx="360040" cy="343190"/>
                </a:xfrm>
                <a:custGeom>
                  <a:avLst/>
                  <a:gdLst>
                    <a:gd name="T0" fmla="*/ 407031 w 604011"/>
                    <a:gd name="T1" fmla="*/ 407031 w 604011"/>
                    <a:gd name="T2" fmla="*/ 407031 w 604011"/>
                    <a:gd name="T3" fmla="*/ 407031 w 604011"/>
                    <a:gd name="T4" fmla="*/ 407031 w 604011"/>
                    <a:gd name="T5" fmla="*/ 407031 w 604011"/>
                    <a:gd name="T6" fmla="*/ 407031 w 604011"/>
                    <a:gd name="T7" fmla="*/ 407031 w 604011"/>
                    <a:gd name="T8" fmla="*/ 407031 w 604011"/>
                    <a:gd name="T9" fmla="*/ 407031 w 604011"/>
                    <a:gd name="T10" fmla="*/ 407031 w 604011"/>
                    <a:gd name="T11" fmla="*/ 407031 w 604011"/>
                    <a:gd name="T12" fmla="*/ 407031 w 604011"/>
                    <a:gd name="T13" fmla="*/ 407031 w 604011"/>
                    <a:gd name="T14" fmla="*/ 407031 w 604011"/>
                    <a:gd name="T15" fmla="*/ 407031 w 604011"/>
                    <a:gd name="T16" fmla="*/ 407031 w 604011"/>
                    <a:gd name="T17" fmla="*/ 407031 w 604011"/>
                    <a:gd name="T18" fmla="*/ 407031 w 604011"/>
                    <a:gd name="T19" fmla="*/ 407031 w 604011"/>
                    <a:gd name="T20" fmla="*/ 407031 w 604011"/>
                    <a:gd name="T21" fmla="*/ 407031 w 604011"/>
                    <a:gd name="T22" fmla="*/ 407031 w 604011"/>
                    <a:gd name="T23" fmla="*/ 407031 w 604011"/>
                    <a:gd name="T24" fmla="*/ 407031 w 604011"/>
                    <a:gd name="T25" fmla="*/ 407031 w 604011"/>
                    <a:gd name="T26" fmla="*/ 407031 w 604011"/>
                    <a:gd name="T27" fmla="*/ 407031 w 604011"/>
                    <a:gd name="T28" fmla="*/ 407031 w 604011"/>
                    <a:gd name="T29" fmla="*/ 407031 w 604011"/>
                    <a:gd name="T30" fmla="*/ 407031 w 604011"/>
                    <a:gd name="T31" fmla="*/ 407031 w 604011"/>
                    <a:gd name="T32" fmla="*/ 407031 w 604011"/>
                    <a:gd name="T33" fmla="*/ 407031 w 604011"/>
                    <a:gd name="T34" fmla="*/ 407031 w 604011"/>
                    <a:gd name="T35" fmla="*/ 407031 w 604011"/>
                    <a:gd name="T36" fmla="*/ 407031 w 604011"/>
                    <a:gd name="T37" fmla="*/ 407031 w 604011"/>
                    <a:gd name="T38" fmla="*/ 407031 w 604011"/>
                    <a:gd name="T39" fmla="*/ 407031 w 604011"/>
                    <a:gd name="T40" fmla="*/ 407031 w 604011"/>
                    <a:gd name="T41" fmla="*/ 407031 w 604011"/>
                    <a:gd name="T42" fmla="*/ 407031 w 604011"/>
                    <a:gd name="T43" fmla="*/ 407031 w 604011"/>
                    <a:gd name="T44" fmla="*/ 407031 w 604011"/>
                    <a:gd name="T45" fmla="*/ 407031 w 604011"/>
                    <a:gd name="T46" fmla="*/ 407031 w 604011"/>
                    <a:gd name="T47" fmla="*/ 407031 w 604011"/>
                    <a:gd name="T48" fmla="*/ 407031 w 604011"/>
                    <a:gd name="T49" fmla="*/ 407031 w 604011"/>
                    <a:gd name="T50" fmla="*/ 407031 w 604011"/>
                    <a:gd name="T51" fmla="*/ 407031 w 604011"/>
                    <a:gd name="T52" fmla="*/ 407031 w 604011"/>
                    <a:gd name="T53" fmla="*/ 407031 w 604011"/>
                    <a:gd name="T54" fmla="*/ 407031 w 604011"/>
                    <a:gd name="T55" fmla="*/ 407031 w 604011"/>
                    <a:gd name="T56" fmla="*/ 407031 w 604011"/>
                    <a:gd name="T57" fmla="*/ 407031 w 604011"/>
                    <a:gd name="T58" fmla="*/ 407031 w 604011"/>
                    <a:gd name="T59" fmla="*/ 407031 w 604011"/>
                    <a:gd name="T60" fmla="*/ 407031 w 604011"/>
                    <a:gd name="T61" fmla="*/ 407031 w 604011"/>
                    <a:gd name="T62" fmla="*/ 407031 w 604011"/>
                    <a:gd name="T63" fmla="*/ 407031 w 604011"/>
                    <a:gd name="T64" fmla="*/ 407031 w 604011"/>
                    <a:gd name="T65" fmla="*/ 40703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4964">
                      <a:moveTo>
                        <a:pt x="5200" y="698"/>
                      </a:moveTo>
                      <a:cubicBezTo>
                        <a:pt x="5200" y="313"/>
                        <a:pt x="4887" y="0"/>
                        <a:pt x="4502" y="0"/>
                      </a:cubicBezTo>
                      <a:lnTo>
                        <a:pt x="2356" y="0"/>
                      </a:lnTo>
                      <a:cubicBezTo>
                        <a:pt x="1971" y="0"/>
                        <a:pt x="1658" y="313"/>
                        <a:pt x="1658" y="698"/>
                      </a:cubicBezTo>
                      <a:lnTo>
                        <a:pt x="1658" y="3047"/>
                      </a:lnTo>
                      <a:lnTo>
                        <a:pt x="1609" y="3025"/>
                      </a:lnTo>
                      <a:cubicBezTo>
                        <a:pt x="1457" y="2958"/>
                        <a:pt x="1293" y="2923"/>
                        <a:pt x="1120" y="2923"/>
                      </a:cubicBezTo>
                      <a:cubicBezTo>
                        <a:pt x="503" y="2923"/>
                        <a:pt x="0" y="3381"/>
                        <a:pt x="0" y="3944"/>
                      </a:cubicBezTo>
                      <a:cubicBezTo>
                        <a:pt x="0" y="4506"/>
                        <a:pt x="503" y="4964"/>
                        <a:pt x="1120" y="4964"/>
                      </a:cubicBezTo>
                      <a:cubicBezTo>
                        <a:pt x="1415" y="4964"/>
                        <a:pt x="1692" y="4861"/>
                        <a:pt x="1902" y="4673"/>
                      </a:cubicBezTo>
                      <a:cubicBezTo>
                        <a:pt x="2114" y="4484"/>
                        <a:pt x="2233" y="4230"/>
                        <a:pt x="2237" y="3959"/>
                      </a:cubicBezTo>
                      <a:lnTo>
                        <a:pt x="2237" y="3948"/>
                      </a:lnTo>
                      <a:lnTo>
                        <a:pt x="2241" y="698"/>
                      </a:lnTo>
                      <a:cubicBezTo>
                        <a:pt x="2241" y="634"/>
                        <a:pt x="2292" y="583"/>
                        <a:pt x="2356" y="583"/>
                      </a:cubicBezTo>
                      <a:lnTo>
                        <a:pt x="4503" y="583"/>
                      </a:lnTo>
                      <a:cubicBezTo>
                        <a:pt x="4566" y="583"/>
                        <a:pt x="4617" y="634"/>
                        <a:pt x="4617" y="698"/>
                      </a:cubicBezTo>
                      <a:lnTo>
                        <a:pt x="4617" y="2598"/>
                      </a:lnTo>
                      <a:lnTo>
                        <a:pt x="4568" y="2576"/>
                      </a:lnTo>
                      <a:cubicBezTo>
                        <a:pt x="4416" y="2509"/>
                        <a:pt x="4252" y="2475"/>
                        <a:pt x="4079" y="2475"/>
                      </a:cubicBezTo>
                      <a:cubicBezTo>
                        <a:pt x="3462" y="2475"/>
                        <a:pt x="2959" y="2932"/>
                        <a:pt x="2959" y="3495"/>
                      </a:cubicBezTo>
                      <a:cubicBezTo>
                        <a:pt x="2959" y="4057"/>
                        <a:pt x="3462" y="4515"/>
                        <a:pt x="4079" y="4515"/>
                      </a:cubicBezTo>
                      <a:cubicBezTo>
                        <a:pt x="4697" y="4515"/>
                        <a:pt x="5200" y="4057"/>
                        <a:pt x="5200" y="3495"/>
                      </a:cubicBezTo>
                      <a:lnTo>
                        <a:pt x="5200" y="698"/>
                      </a:lnTo>
                      <a:close/>
                      <a:moveTo>
                        <a:pt x="1120" y="4394"/>
                      </a:moveTo>
                      <a:cubicBezTo>
                        <a:pt x="817" y="4394"/>
                        <a:pt x="570" y="4192"/>
                        <a:pt x="570" y="3944"/>
                      </a:cubicBezTo>
                      <a:cubicBezTo>
                        <a:pt x="570" y="3695"/>
                        <a:pt x="817" y="3493"/>
                        <a:pt x="1120" y="3493"/>
                      </a:cubicBezTo>
                      <a:cubicBezTo>
                        <a:pt x="1424" y="3493"/>
                        <a:pt x="1671" y="3695"/>
                        <a:pt x="1671" y="3944"/>
                      </a:cubicBezTo>
                      <a:cubicBezTo>
                        <a:pt x="1671" y="4192"/>
                        <a:pt x="1424" y="4394"/>
                        <a:pt x="1120" y="4394"/>
                      </a:cubicBezTo>
                      <a:close/>
                      <a:moveTo>
                        <a:pt x="4079" y="3945"/>
                      </a:moveTo>
                      <a:cubicBezTo>
                        <a:pt x="3776" y="3945"/>
                        <a:pt x="3529" y="3743"/>
                        <a:pt x="3529" y="3495"/>
                      </a:cubicBezTo>
                      <a:cubicBezTo>
                        <a:pt x="3529" y="3246"/>
                        <a:pt x="3776" y="3044"/>
                        <a:pt x="4079" y="3044"/>
                      </a:cubicBezTo>
                      <a:cubicBezTo>
                        <a:pt x="4383" y="3044"/>
                        <a:pt x="4630" y="3246"/>
                        <a:pt x="4630" y="3495"/>
                      </a:cubicBezTo>
                      <a:cubicBezTo>
                        <a:pt x="4630" y="3743"/>
                        <a:pt x="4383" y="3945"/>
                        <a:pt x="4079" y="39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Helvetica Now Text"/>
                    <a:ea typeface="等线"/>
                    <a:sym typeface="Helvetica Neue" panose="02000503000000020004"/>
                  </a:endParaRPr>
                </a:p>
              </p:txBody>
            </p:sp>
          </p:grpSp>
          <p:sp>
            <p:nvSpPr>
              <p:cNvPr id="139" name="megaphone_158659">
                <a:extLst>
                  <a:ext uri="{FF2B5EF4-FFF2-40B4-BE49-F238E27FC236}">
                    <a16:creationId xmlns:a16="http://schemas.microsoft.com/office/drawing/2014/main" id="{54405246-CCE2-4201-BBB1-D3F3EB6E740D}"/>
                  </a:ext>
                </a:extLst>
              </p:cNvPr>
              <p:cNvSpPr/>
              <p:nvPr/>
            </p:nvSpPr>
            <p:spPr>
              <a:xfrm>
                <a:off x="10272464" y="5877272"/>
                <a:ext cx="720080" cy="522814"/>
              </a:xfrm>
              <a:custGeom>
                <a:avLst/>
                <a:gdLst>
                  <a:gd name="connsiteX0" fmla="*/ 513875 w 606324"/>
                  <a:gd name="connsiteY0" fmla="*/ 220628 h 440222"/>
                  <a:gd name="connsiteX1" fmla="*/ 581959 w 606324"/>
                  <a:gd name="connsiteY1" fmla="*/ 247526 h 440222"/>
                  <a:gd name="connsiteX2" fmla="*/ 592269 w 606324"/>
                  <a:gd name="connsiteY2" fmla="*/ 269229 h 440222"/>
                  <a:gd name="connsiteX3" fmla="*/ 569048 w 606324"/>
                  <a:gd name="connsiteY3" fmla="*/ 280081 h 440222"/>
                  <a:gd name="connsiteX4" fmla="*/ 500964 w 606324"/>
                  <a:gd name="connsiteY4" fmla="*/ 253091 h 440222"/>
                  <a:gd name="connsiteX5" fmla="*/ 490654 w 606324"/>
                  <a:gd name="connsiteY5" fmla="*/ 231480 h 440222"/>
                  <a:gd name="connsiteX6" fmla="*/ 513875 w 606324"/>
                  <a:gd name="connsiteY6" fmla="*/ 220628 h 440222"/>
                  <a:gd name="connsiteX7" fmla="*/ 517310 w 606324"/>
                  <a:gd name="connsiteY7" fmla="*/ 159125 h 440222"/>
                  <a:gd name="connsiteX8" fmla="*/ 588596 w 606324"/>
                  <a:gd name="connsiteY8" fmla="*/ 159125 h 440222"/>
                  <a:gd name="connsiteX9" fmla="*/ 606324 w 606324"/>
                  <a:gd name="connsiteY9" fmla="*/ 176720 h 440222"/>
                  <a:gd name="connsiteX10" fmla="*/ 588596 w 606324"/>
                  <a:gd name="connsiteY10" fmla="*/ 194408 h 440222"/>
                  <a:gd name="connsiteX11" fmla="*/ 517310 w 606324"/>
                  <a:gd name="connsiteY11" fmla="*/ 194408 h 440222"/>
                  <a:gd name="connsiteX12" fmla="*/ 499581 w 606324"/>
                  <a:gd name="connsiteY12" fmla="*/ 176720 h 440222"/>
                  <a:gd name="connsiteX13" fmla="*/ 517310 w 606324"/>
                  <a:gd name="connsiteY13" fmla="*/ 159125 h 440222"/>
                  <a:gd name="connsiteX14" fmla="*/ 569240 w 606324"/>
                  <a:gd name="connsiteY14" fmla="*/ 73470 h 440222"/>
                  <a:gd name="connsiteX15" fmla="*/ 592363 w 606324"/>
                  <a:gd name="connsiteY15" fmla="*/ 84315 h 440222"/>
                  <a:gd name="connsiteX16" fmla="*/ 582055 w 606324"/>
                  <a:gd name="connsiteY16" fmla="*/ 105912 h 440222"/>
                  <a:gd name="connsiteX17" fmla="*/ 513988 w 606324"/>
                  <a:gd name="connsiteY17" fmla="*/ 132885 h 440222"/>
                  <a:gd name="connsiteX18" fmla="*/ 490865 w 606324"/>
                  <a:gd name="connsiteY18" fmla="*/ 122040 h 440222"/>
                  <a:gd name="connsiteX19" fmla="*/ 501080 w 606324"/>
                  <a:gd name="connsiteY19" fmla="*/ 100350 h 440222"/>
                  <a:gd name="connsiteX20" fmla="*/ 402463 w 606324"/>
                  <a:gd name="connsiteY20" fmla="*/ 54972 h 440222"/>
                  <a:gd name="connsiteX21" fmla="*/ 384266 w 606324"/>
                  <a:gd name="connsiteY21" fmla="*/ 134233 h 440222"/>
                  <a:gd name="connsiteX22" fmla="*/ 408869 w 606324"/>
                  <a:gd name="connsiteY22" fmla="*/ 176968 h 440222"/>
                  <a:gd name="connsiteX23" fmla="*/ 384266 w 606324"/>
                  <a:gd name="connsiteY23" fmla="*/ 219518 h 440222"/>
                  <a:gd name="connsiteX24" fmla="*/ 402463 w 606324"/>
                  <a:gd name="connsiteY24" fmla="*/ 298686 h 440222"/>
                  <a:gd name="connsiteX25" fmla="*/ 422609 w 606324"/>
                  <a:gd name="connsiteY25" fmla="*/ 176875 h 440222"/>
                  <a:gd name="connsiteX26" fmla="*/ 402463 w 606324"/>
                  <a:gd name="connsiteY26" fmla="*/ 54972 h 440222"/>
                  <a:gd name="connsiteX27" fmla="*/ 402277 w 606324"/>
                  <a:gd name="connsiteY27" fmla="*/ 0 h 440222"/>
                  <a:gd name="connsiteX28" fmla="*/ 465780 w 606324"/>
                  <a:gd name="connsiteY28" fmla="*/ 176875 h 440222"/>
                  <a:gd name="connsiteX29" fmla="*/ 402277 w 606324"/>
                  <a:gd name="connsiteY29" fmla="*/ 353751 h 440222"/>
                  <a:gd name="connsiteX30" fmla="*/ 365698 w 606324"/>
                  <a:gd name="connsiteY30" fmla="*/ 321212 h 440222"/>
                  <a:gd name="connsiteX31" fmla="*/ 191251 w 606324"/>
                  <a:gd name="connsiteY31" fmla="*/ 261142 h 440222"/>
                  <a:gd name="connsiteX32" fmla="*/ 191251 w 606324"/>
                  <a:gd name="connsiteY32" fmla="*/ 261605 h 440222"/>
                  <a:gd name="connsiteX33" fmla="*/ 173147 w 606324"/>
                  <a:gd name="connsiteY33" fmla="*/ 279682 h 440222"/>
                  <a:gd name="connsiteX34" fmla="*/ 151515 w 606324"/>
                  <a:gd name="connsiteY34" fmla="*/ 279682 h 440222"/>
                  <a:gd name="connsiteX35" fmla="*/ 168691 w 606324"/>
                  <a:gd name="connsiteY35" fmla="*/ 415120 h 440222"/>
                  <a:gd name="connsiteX36" fmla="*/ 151794 w 606324"/>
                  <a:gd name="connsiteY36" fmla="*/ 439593 h 440222"/>
                  <a:gd name="connsiteX37" fmla="*/ 125149 w 606324"/>
                  <a:gd name="connsiteY37" fmla="*/ 424297 h 440222"/>
                  <a:gd name="connsiteX38" fmla="*/ 81699 w 606324"/>
                  <a:gd name="connsiteY38" fmla="*/ 279682 h 440222"/>
                  <a:gd name="connsiteX39" fmla="*/ 70930 w 606324"/>
                  <a:gd name="connsiteY39" fmla="*/ 279682 h 440222"/>
                  <a:gd name="connsiteX40" fmla="*/ 27573 w 606324"/>
                  <a:gd name="connsiteY40" fmla="*/ 236390 h 440222"/>
                  <a:gd name="connsiteX41" fmla="*/ 27573 w 606324"/>
                  <a:gd name="connsiteY41" fmla="*/ 219704 h 440222"/>
                  <a:gd name="connsiteX42" fmla="*/ 14483 w 606324"/>
                  <a:gd name="connsiteY42" fmla="*/ 219704 h 440222"/>
                  <a:gd name="connsiteX43" fmla="*/ 0 w 606324"/>
                  <a:gd name="connsiteY43" fmla="*/ 205150 h 440222"/>
                  <a:gd name="connsiteX44" fmla="*/ 0 w 606324"/>
                  <a:gd name="connsiteY44" fmla="*/ 151012 h 440222"/>
                  <a:gd name="connsiteX45" fmla="*/ 14483 w 606324"/>
                  <a:gd name="connsiteY45" fmla="*/ 136550 h 440222"/>
                  <a:gd name="connsiteX46" fmla="*/ 27573 w 606324"/>
                  <a:gd name="connsiteY46" fmla="*/ 136550 h 440222"/>
                  <a:gd name="connsiteX47" fmla="*/ 27573 w 606324"/>
                  <a:gd name="connsiteY47" fmla="*/ 117268 h 440222"/>
                  <a:gd name="connsiteX48" fmla="*/ 70930 w 606324"/>
                  <a:gd name="connsiteY48" fmla="*/ 73976 h 440222"/>
                  <a:gd name="connsiteX49" fmla="*/ 173147 w 606324"/>
                  <a:gd name="connsiteY49" fmla="*/ 73976 h 440222"/>
                  <a:gd name="connsiteX50" fmla="*/ 190972 w 606324"/>
                  <a:gd name="connsiteY50" fmla="*/ 89736 h 440222"/>
                  <a:gd name="connsiteX51" fmla="*/ 367926 w 606324"/>
                  <a:gd name="connsiteY51" fmla="*/ 28274 h 440222"/>
                  <a:gd name="connsiteX52" fmla="*/ 402277 w 606324"/>
                  <a:gd name="connsiteY52" fmla="*/ 0 h 44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6324" h="440222">
                    <a:moveTo>
                      <a:pt x="513875" y="220628"/>
                    </a:moveTo>
                    <a:lnTo>
                      <a:pt x="581959" y="247526"/>
                    </a:lnTo>
                    <a:cubicBezTo>
                      <a:pt x="590598" y="251050"/>
                      <a:pt x="595056" y="260418"/>
                      <a:pt x="592269" y="269229"/>
                    </a:cubicBezTo>
                    <a:cubicBezTo>
                      <a:pt x="589111" y="278875"/>
                      <a:pt x="578523" y="283884"/>
                      <a:pt x="569048" y="280081"/>
                    </a:cubicBezTo>
                    <a:lnTo>
                      <a:pt x="500964" y="253091"/>
                    </a:lnTo>
                    <a:cubicBezTo>
                      <a:pt x="492325" y="249659"/>
                      <a:pt x="487867" y="240291"/>
                      <a:pt x="490654" y="231480"/>
                    </a:cubicBezTo>
                    <a:cubicBezTo>
                      <a:pt x="493812" y="221834"/>
                      <a:pt x="504401" y="216918"/>
                      <a:pt x="513875" y="220628"/>
                    </a:cubicBezTo>
                    <a:close/>
                    <a:moveTo>
                      <a:pt x="517310" y="159125"/>
                    </a:moveTo>
                    <a:lnTo>
                      <a:pt x="588596" y="159125"/>
                    </a:lnTo>
                    <a:cubicBezTo>
                      <a:pt x="598342" y="159125"/>
                      <a:pt x="606417" y="166997"/>
                      <a:pt x="606324" y="176720"/>
                    </a:cubicBezTo>
                    <a:cubicBezTo>
                      <a:pt x="606324" y="186536"/>
                      <a:pt x="598342" y="194408"/>
                      <a:pt x="588596" y="194408"/>
                    </a:cubicBezTo>
                    <a:lnTo>
                      <a:pt x="517310" y="194408"/>
                    </a:lnTo>
                    <a:cubicBezTo>
                      <a:pt x="507564" y="194408"/>
                      <a:pt x="499581" y="186536"/>
                      <a:pt x="499581" y="176720"/>
                    </a:cubicBezTo>
                    <a:cubicBezTo>
                      <a:pt x="499581" y="166997"/>
                      <a:pt x="507564" y="159125"/>
                      <a:pt x="517310" y="159125"/>
                    </a:cubicBezTo>
                    <a:close/>
                    <a:moveTo>
                      <a:pt x="569240" y="73470"/>
                    </a:moveTo>
                    <a:cubicBezTo>
                      <a:pt x="578619" y="69577"/>
                      <a:pt x="589299" y="74675"/>
                      <a:pt x="592363" y="84315"/>
                    </a:cubicBezTo>
                    <a:cubicBezTo>
                      <a:pt x="595056" y="93120"/>
                      <a:pt x="590599" y="102575"/>
                      <a:pt x="582055" y="105912"/>
                    </a:cubicBezTo>
                    <a:lnTo>
                      <a:pt x="513988" y="132885"/>
                    </a:lnTo>
                    <a:cubicBezTo>
                      <a:pt x="504423" y="136685"/>
                      <a:pt x="493929" y="131680"/>
                      <a:pt x="490865" y="122040"/>
                    </a:cubicBezTo>
                    <a:cubicBezTo>
                      <a:pt x="488079" y="113234"/>
                      <a:pt x="492536" y="103687"/>
                      <a:pt x="501080" y="100350"/>
                    </a:cubicBezTo>
                    <a:close/>
                    <a:moveTo>
                      <a:pt x="402463" y="54972"/>
                    </a:moveTo>
                    <a:cubicBezTo>
                      <a:pt x="395221" y="71288"/>
                      <a:pt x="387701" y="98357"/>
                      <a:pt x="384266" y="134233"/>
                    </a:cubicBezTo>
                    <a:cubicBezTo>
                      <a:pt x="398378" y="138775"/>
                      <a:pt x="408869" y="156110"/>
                      <a:pt x="408869" y="176968"/>
                    </a:cubicBezTo>
                    <a:cubicBezTo>
                      <a:pt x="408869" y="197641"/>
                      <a:pt x="398378" y="214883"/>
                      <a:pt x="384266" y="219518"/>
                    </a:cubicBezTo>
                    <a:cubicBezTo>
                      <a:pt x="387794" y="255209"/>
                      <a:pt x="395221" y="282370"/>
                      <a:pt x="402463" y="298686"/>
                    </a:cubicBezTo>
                    <a:cubicBezTo>
                      <a:pt x="412118" y="276345"/>
                      <a:pt x="422609" y="234073"/>
                      <a:pt x="422609" y="176875"/>
                    </a:cubicBezTo>
                    <a:cubicBezTo>
                      <a:pt x="422609" y="119586"/>
                      <a:pt x="412118" y="77221"/>
                      <a:pt x="402463" y="54972"/>
                    </a:cubicBezTo>
                    <a:close/>
                    <a:moveTo>
                      <a:pt x="402277" y="0"/>
                    </a:moveTo>
                    <a:cubicBezTo>
                      <a:pt x="437371" y="0"/>
                      <a:pt x="465780" y="79075"/>
                      <a:pt x="465780" y="176875"/>
                    </a:cubicBezTo>
                    <a:cubicBezTo>
                      <a:pt x="465780" y="274491"/>
                      <a:pt x="437371" y="353751"/>
                      <a:pt x="402277" y="353751"/>
                    </a:cubicBezTo>
                    <a:cubicBezTo>
                      <a:pt x="388537" y="353751"/>
                      <a:pt x="376096" y="341607"/>
                      <a:pt x="365698" y="321212"/>
                    </a:cubicBezTo>
                    <a:cubicBezTo>
                      <a:pt x="304609" y="282648"/>
                      <a:pt x="233493" y="267167"/>
                      <a:pt x="191251" y="261142"/>
                    </a:cubicBezTo>
                    <a:lnTo>
                      <a:pt x="191251" y="261605"/>
                    </a:lnTo>
                    <a:cubicBezTo>
                      <a:pt x="191251" y="271617"/>
                      <a:pt x="183174" y="279682"/>
                      <a:pt x="173147" y="279682"/>
                    </a:cubicBezTo>
                    <a:lnTo>
                      <a:pt x="151515" y="279682"/>
                    </a:lnTo>
                    <a:lnTo>
                      <a:pt x="168691" y="415120"/>
                    </a:lnTo>
                    <a:cubicBezTo>
                      <a:pt x="170176" y="426429"/>
                      <a:pt x="162935" y="436997"/>
                      <a:pt x="151794" y="439593"/>
                    </a:cubicBezTo>
                    <a:cubicBezTo>
                      <a:pt x="140282" y="442374"/>
                      <a:pt x="128584" y="435699"/>
                      <a:pt x="125149" y="424297"/>
                    </a:cubicBezTo>
                    <a:lnTo>
                      <a:pt x="81699" y="279682"/>
                    </a:lnTo>
                    <a:lnTo>
                      <a:pt x="70930" y="279682"/>
                    </a:lnTo>
                    <a:cubicBezTo>
                      <a:pt x="47070" y="279682"/>
                      <a:pt x="27573" y="260307"/>
                      <a:pt x="27573" y="236390"/>
                    </a:cubicBezTo>
                    <a:lnTo>
                      <a:pt x="27573" y="219704"/>
                    </a:lnTo>
                    <a:lnTo>
                      <a:pt x="14483" y="219704"/>
                    </a:lnTo>
                    <a:cubicBezTo>
                      <a:pt x="6406" y="219704"/>
                      <a:pt x="-93" y="213215"/>
                      <a:pt x="0" y="205150"/>
                    </a:cubicBezTo>
                    <a:lnTo>
                      <a:pt x="0" y="151012"/>
                    </a:lnTo>
                    <a:cubicBezTo>
                      <a:pt x="0" y="143132"/>
                      <a:pt x="6406" y="136550"/>
                      <a:pt x="14483" y="136550"/>
                    </a:cubicBezTo>
                    <a:lnTo>
                      <a:pt x="27573" y="136550"/>
                    </a:lnTo>
                    <a:lnTo>
                      <a:pt x="27573" y="117268"/>
                    </a:lnTo>
                    <a:cubicBezTo>
                      <a:pt x="27573" y="93444"/>
                      <a:pt x="47070" y="73976"/>
                      <a:pt x="70930" y="73976"/>
                    </a:cubicBezTo>
                    <a:lnTo>
                      <a:pt x="173147" y="73976"/>
                    </a:lnTo>
                    <a:cubicBezTo>
                      <a:pt x="182338" y="73976"/>
                      <a:pt x="189858" y="80836"/>
                      <a:pt x="190972" y="89736"/>
                    </a:cubicBezTo>
                    <a:cubicBezTo>
                      <a:pt x="233679" y="83617"/>
                      <a:pt x="306280" y="67951"/>
                      <a:pt x="367926" y="28274"/>
                    </a:cubicBezTo>
                    <a:cubicBezTo>
                      <a:pt x="377767" y="10475"/>
                      <a:pt x="389651" y="0"/>
                      <a:pt x="402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Helvetica Now Text"/>
                  <a:ea typeface="等线"/>
                  <a:sym typeface="Helvetica Neue" panose="02000503000000020004"/>
                </a:endParaRPr>
              </a:p>
            </p:txBody>
          </p:sp>
          <p:sp>
            <p:nvSpPr>
              <p:cNvPr id="5" name="文本框 4"/>
              <p:cNvSpPr txBox="1"/>
              <p:nvPr/>
            </p:nvSpPr>
            <p:spPr>
              <a:xfrm>
                <a:off x="8112224" y="6381328"/>
                <a:ext cx="1446230" cy="276999"/>
              </a:xfrm>
              <a:prstGeom prst="rect">
                <a:avLst/>
              </a:prstGeom>
              <a:noFill/>
            </p:spPr>
            <p:txBody>
              <a:bodyPr wrap="none" rtlCol="0">
                <a:spAutoFit/>
              </a:bodyPr>
              <a:lstStyle/>
              <a:p>
                <a:r>
                  <a:rPr lang="en-US" sz="1200" b="1">
                    <a:solidFill>
                      <a:schemeClr val="bg1"/>
                    </a:solidFill>
                    <a:latin typeface="Helvetica Now Text"/>
                    <a:ea typeface="等线"/>
                    <a:sym typeface="Helvetica Neue" panose="02000503000000020004"/>
                  </a:rPr>
                  <a:t>Background music</a:t>
                </a:r>
              </a:p>
            </p:txBody>
          </p:sp>
          <p:sp>
            <p:nvSpPr>
              <p:cNvPr id="146" name="文本框 145"/>
              <p:cNvSpPr txBox="1"/>
              <p:nvPr/>
            </p:nvSpPr>
            <p:spPr>
              <a:xfrm>
                <a:off x="9912424" y="6381328"/>
                <a:ext cx="1124026" cy="276999"/>
              </a:xfrm>
              <a:prstGeom prst="rect">
                <a:avLst/>
              </a:prstGeom>
              <a:noFill/>
            </p:spPr>
            <p:txBody>
              <a:bodyPr wrap="none" rtlCol="0">
                <a:spAutoFit/>
              </a:bodyPr>
              <a:lstStyle/>
              <a:p>
                <a:r>
                  <a:rPr lang="en-US" sz="1200" b="1">
                    <a:solidFill>
                      <a:schemeClr val="bg1"/>
                    </a:solidFill>
                    <a:latin typeface="Helvetica Now Text"/>
                    <a:ea typeface="等线"/>
                    <a:sym typeface="Helvetica Neue" panose="02000503000000020004"/>
                  </a:rPr>
                  <a:t>Queue calling</a:t>
                </a:r>
              </a:p>
            </p:txBody>
          </p:sp>
        </p:grpSp>
      </p:grpSp>
      <p:grpSp>
        <p:nvGrpSpPr>
          <p:cNvPr id="21" name="组合 20"/>
          <p:cNvGrpSpPr/>
          <p:nvPr/>
        </p:nvGrpSpPr>
        <p:grpSpPr>
          <a:xfrm>
            <a:off x="513109" y="1787113"/>
            <a:ext cx="4789536" cy="3485283"/>
            <a:chOff x="72008" y="1419215"/>
            <a:chExt cx="5825953" cy="4239470"/>
          </a:xfrm>
        </p:grpSpPr>
        <p:grpSp>
          <p:nvGrpSpPr>
            <p:cNvPr id="10" name="组合 9"/>
            <p:cNvGrpSpPr/>
            <p:nvPr/>
          </p:nvGrpSpPr>
          <p:grpSpPr>
            <a:xfrm>
              <a:off x="72008" y="1419215"/>
              <a:ext cx="5825953" cy="4239470"/>
              <a:chOff x="983432" y="2852936"/>
              <a:chExt cx="4440588" cy="3231358"/>
            </a:xfrm>
          </p:grpSpPr>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343472" y="2852936"/>
                <a:ext cx="3888432" cy="3231358"/>
              </a:xfrm>
              <a:prstGeom prst="roundRect">
                <a:avLst/>
              </a:prstGeom>
            </p:spPr>
          </p:pic>
          <p:grpSp>
            <p:nvGrpSpPr>
              <p:cNvPr id="39" name="组合 38"/>
              <p:cNvGrpSpPr/>
              <p:nvPr/>
            </p:nvGrpSpPr>
            <p:grpSpPr>
              <a:xfrm>
                <a:off x="4094190" y="2930634"/>
                <a:ext cx="1329830" cy="1329830"/>
                <a:chOff x="8210790" y="968557"/>
                <a:chExt cx="2076210" cy="2076210"/>
              </a:xfrm>
            </p:grpSpPr>
            <p:sp>
              <p:nvSpPr>
                <p:cNvPr id="61" name="椭圆 60"/>
                <p:cNvSpPr/>
                <p:nvPr/>
              </p:nvSpPr>
              <p:spPr>
                <a:xfrm>
                  <a:off x="8210790" y="968557"/>
                  <a:ext cx="2076210" cy="2076210"/>
                </a:xfrm>
                <a:prstGeom prst="ellipse">
                  <a:avLst/>
                </a:prstGeom>
                <a:gradFill flip="none" rotWithShape="1">
                  <a:gsLst>
                    <a:gs pos="11000">
                      <a:srgbClr val="3597F2">
                        <a:alpha val="0"/>
                      </a:srgbClr>
                    </a:gs>
                    <a:gs pos="70000">
                      <a:srgbClr val="3597F2">
                        <a:alpha val="1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62" name="椭圆 61"/>
                <p:cNvSpPr/>
                <p:nvPr/>
              </p:nvSpPr>
              <p:spPr>
                <a:xfrm>
                  <a:off x="8462857" y="1220624"/>
                  <a:ext cx="1572076" cy="1572076"/>
                </a:xfrm>
                <a:prstGeom prst="ellipse">
                  <a:avLst/>
                </a:prstGeom>
                <a:gradFill flip="none" rotWithShape="1">
                  <a:gsLst>
                    <a:gs pos="0">
                      <a:srgbClr val="3597F2">
                        <a:alpha val="0"/>
                      </a:srgbClr>
                    </a:gs>
                    <a:gs pos="70000">
                      <a:srgbClr val="3597F2">
                        <a:alpha val="2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63" name="椭圆 62"/>
                <p:cNvSpPr/>
                <p:nvPr/>
              </p:nvSpPr>
              <p:spPr>
                <a:xfrm>
                  <a:off x="8656564" y="1414331"/>
                  <a:ext cx="1184662" cy="1184662"/>
                </a:xfrm>
                <a:prstGeom prst="ellipse">
                  <a:avLst/>
                </a:prstGeom>
                <a:gradFill flip="none" rotWithShape="1">
                  <a:gsLst>
                    <a:gs pos="34000">
                      <a:srgbClr val="3597F2">
                        <a:alpha val="0"/>
                      </a:srgbClr>
                    </a:gs>
                    <a:gs pos="70000">
                      <a:srgbClr val="3597F2">
                        <a:alpha val="4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64" name="椭圆 63"/>
                <p:cNvSpPr/>
                <p:nvPr/>
              </p:nvSpPr>
              <p:spPr>
                <a:xfrm>
                  <a:off x="8855482" y="1613249"/>
                  <a:ext cx="786826" cy="786826"/>
                </a:xfrm>
                <a:prstGeom prst="ellipse">
                  <a:avLst/>
                </a:prstGeom>
                <a:gradFill flip="none" rotWithShape="1">
                  <a:gsLst>
                    <a:gs pos="0">
                      <a:srgbClr val="3597F2">
                        <a:alpha val="0"/>
                      </a:srgbClr>
                    </a:gs>
                    <a:gs pos="70000">
                      <a:srgbClr val="3597F2">
                        <a:alpha val="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65" name="椭圆 64"/>
                <p:cNvSpPr/>
                <p:nvPr/>
              </p:nvSpPr>
              <p:spPr>
                <a:xfrm>
                  <a:off x="9011158" y="1768925"/>
                  <a:ext cx="475474" cy="475474"/>
                </a:xfrm>
                <a:prstGeom prst="ellipse">
                  <a:avLst/>
                </a:prstGeom>
                <a:gradFill flip="none" rotWithShape="1">
                  <a:gsLst>
                    <a:gs pos="0">
                      <a:srgbClr val="3597F2">
                        <a:alpha val="0"/>
                      </a:srgbClr>
                    </a:gs>
                    <a:gs pos="70000">
                      <a:srgbClr val="3597F2">
                        <a:alpha val="8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66" name="椭圆 65"/>
                <p:cNvSpPr/>
                <p:nvPr/>
              </p:nvSpPr>
              <p:spPr>
                <a:xfrm>
                  <a:off x="9124517" y="1882284"/>
                  <a:ext cx="248756" cy="248756"/>
                </a:xfrm>
                <a:prstGeom prst="ellipse">
                  <a:avLst/>
                </a:prstGeom>
                <a:gradFill flip="none" rotWithShape="1">
                  <a:gsLst>
                    <a:gs pos="0">
                      <a:srgbClr val="3597F2">
                        <a:alpha val="47000"/>
                      </a:srgbClr>
                    </a:gs>
                    <a:gs pos="70000">
                      <a:srgbClr val="3597F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grpSp>
          <p:grpSp>
            <p:nvGrpSpPr>
              <p:cNvPr id="120" name="组合 119"/>
              <p:cNvGrpSpPr/>
              <p:nvPr/>
            </p:nvGrpSpPr>
            <p:grpSpPr>
              <a:xfrm>
                <a:off x="983432" y="2852936"/>
                <a:ext cx="1329830" cy="1329830"/>
                <a:chOff x="8210791" y="968557"/>
                <a:chExt cx="2076211" cy="2076211"/>
              </a:xfrm>
            </p:grpSpPr>
            <p:sp>
              <p:nvSpPr>
                <p:cNvPr id="121" name="椭圆 120"/>
                <p:cNvSpPr/>
                <p:nvPr/>
              </p:nvSpPr>
              <p:spPr>
                <a:xfrm>
                  <a:off x="8210791" y="968557"/>
                  <a:ext cx="2076211" cy="2076211"/>
                </a:xfrm>
                <a:prstGeom prst="ellipse">
                  <a:avLst/>
                </a:prstGeom>
                <a:gradFill flip="none" rotWithShape="1">
                  <a:gsLst>
                    <a:gs pos="11000">
                      <a:srgbClr val="3597F2">
                        <a:alpha val="0"/>
                      </a:srgbClr>
                    </a:gs>
                    <a:gs pos="70000">
                      <a:srgbClr val="3597F2">
                        <a:alpha val="1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22" name="椭圆 121"/>
                <p:cNvSpPr/>
                <p:nvPr/>
              </p:nvSpPr>
              <p:spPr>
                <a:xfrm>
                  <a:off x="8462857" y="1220624"/>
                  <a:ext cx="1572076" cy="1572077"/>
                </a:xfrm>
                <a:prstGeom prst="ellipse">
                  <a:avLst/>
                </a:prstGeom>
                <a:gradFill flip="none" rotWithShape="1">
                  <a:gsLst>
                    <a:gs pos="0">
                      <a:srgbClr val="3597F2">
                        <a:alpha val="0"/>
                      </a:srgbClr>
                    </a:gs>
                    <a:gs pos="70000">
                      <a:srgbClr val="3597F2">
                        <a:alpha val="2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23" name="椭圆 122"/>
                <p:cNvSpPr/>
                <p:nvPr/>
              </p:nvSpPr>
              <p:spPr>
                <a:xfrm>
                  <a:off x="8656564" y="1414331"/>
                  <a:ext cx="1184662" cy="1184662"/>
                </a:xfrm>
                <a:prstGeom prst="ellipse">
                  <a:avLst/>
                </a:prstGeom>
                <a:gradFill flip="none" rotWithShape="1">
                  <a:gsLst>
                    <a:gs pos="34000">
                      <a:srgbClr val="3597F2">
                        <a:alpha val="0"/>
                      </a:srgbClr>
                    </a:gs>
                    <a:gs pos="70000">
                      <a:srgbClr val="3597F2">
                        <a:alpha val="4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24" name="椭圆 123"/>
                <p:cNvSpPr/>
                <p:nvPr/>
              </p:nvSpPr>
              <p:spPr>
                <a:xfrm>
                  <a:off x="8855482" y="1613249"/>
                  <a:ext cx="786826" cy="786826"/>
                </a:xfrm>
                <a:prstGeom prst="ellipse">
                  <a:avLst/>
                </a:prstGeom>
                <a:gradFill flip="none" rotWithShape="1">
                  <a:gsLst>
                    <a:gs pos="0">
                      <a:srgbClr val="3597F2">
                        <a:alpha val="0"/>
                      </a:srgbClr>
                    </a:gs>
                    <a:gs pos="70000">
                      <a:srgbClr val="3597F2">
                        <a:alpha val="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25" name="椭圆 124"/>
                <p:cNvSpPr/>
                <p:nvPr/>
              </p:nvSpPr>
              <p:spPr>
                <a:xfrm>
                  <a:off x="9011158" y="1768925"/>
                  <a:ext cx="475474" cy="475474"/>
                </a:xfrm>
                <a:prstGeom prst="ellipse">
                  <a:avLst/>
                </a:prstGeom>
                <a:gradFill flip="none" rotWithShape="1">
                  <a:gsLst>
                    <a:gs pos="0">
                      <a:srgbClr val="3597F2">
                        <a:alpha val="0"/>
                      </a:srgbClr>
                    </a:gs>
                    <a:gs pos="70000">
                      <a:srgbClr val="3597F2">
                        <a:alpha val="8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26" name="椭圆 125"/>
                <p:cNvSpPr/>
                <p:nvPr/>
              </p:nvSpPr>
              <p:spPr>
                <a:xfrm>
                  <a:off x="9124517" y="1882284"/>
                  <a:ext cx="248756" cy="248756"/>
                </a:xfrm>
                <a:prstGeom prst="ellipse">
                  <a:avLst/>
                </a:prstGeom>
                <a:gradFill flip="none" rotWithShape="1">
                  <a:gsLst>
                    <a:gs pos="0">
                      <a:srgbClr val="3597F2">
                        <a:alpha val="47000"/>
                      </a:srgbClr>
                    </a:gs>
                    <a:gs pos="70000">
                      <a:srgbClr val="3597F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grpSp>
          <p:cxnSp>
            <p:nvCxnSpPr>
              <p:cNvPr id="99" name="直接连接符 98"/>
              <p:cNvCxnSpPr/>
              <p:nvPr/>
            </p:nvCxnSpPr>
            <p:spPr>
              <a:xfrm flipH="1">
                <a:off x="2279578" y="3572322"/>
                <a:ext cx="1728190" cy="1"/>
              </a:xfrm>
              <a:prstGeom prst="line">
                <a:avLst/>
              </a:prstGeom>
              <a:ln>
                <a:gradFill>
                  <a:gsLst>
                    <a:gs pos="0">
                      <a:schemeClr val="accent1">
                        <a:lumMod val="5000"/>
                        <a:lumOff val="95000"/>
                        <a:alpha val="0"/>
                      </a:schemeClr>
                    </a:gs>
                    <a:gs pos="31000">
                      <a:srgbClr val="3392F8"/>
                    </a:gs>
                    <a:gs pos="63000">
                      <a:srgbClr val="3392F8">
                        <a:alpha val="76000"/>
                      </a:srgbClr>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3215680" y="3284984"/>
              <a:ext cx="864096" cy="864096"/>
              <a:chOff x="3071664" y="3284984"/>
              <a:chExt cx="1076109" cy="1076109"/>
            </a:xfrm>
          </p:grpSpPr>
          <p:grpSp>
            <p:nvGrpSpPr>
              <p:cNvPr id="157" name="组合 156"/>
              <p:cNvGrpSpPr/>
              <p:nvPr/>
            </p:nvGrpSpPr>
            <p:grpSpPr>
              <a:xfrm>
                <a:off x="3071664" y="3284984"/>
                <a:ext cx="1076109" cy="1076109"/>
                <a:chOff x="8210790" y="968557"/>
                <a:chExt cx="2076210" cy="2076210"/>
              </a:xfrm>
            </p:grpSpPr>
            <p:sp>
              <p:nvSpPr>
                <p:cNvPr id="158" name="椭圆 157"/>
                <p:cNvSpPr/>
                <p:nvPr/>
              </p:nvSpPr>
              <p:spPr>
                <a:xfrm>
                  <a:off x="8210790" y="968557"/>
                  <a:ext cx="2076210" cy="2076210"/>
                </a:xfrm>
                <a:prstGeom prst="ellipse">
                  <a:avLst/>
                </a:prstGeom>
                <a:gradFill flip="none" rotWithShape="1">
                  <a:gsLst>
                    <a:gs pos="11000">
                      <a:srgbClr val="3597F2">
                        <a:alpha val="0"/>
                      </a:srgbClr>
                    </a:gs>
                    <a:gs pos="70000">
                      <a:srgbClr val="3597F2">
                        <a:alpha val="1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59" name="椭圆 158"/>
                <p:cNvSpPr/>
                <p:nvPr/>
              </p:nvSpPr>
              <p:spPr>
                <a:xfrm>
                  <a:off x="8462857" y="1220624"/>
                  <a:ext cx="1572076" cy="1572076"/>
                </a:xfrm>
                <a:prstGeom prst="ellipse">
                  <a:avLst/>
                </a:prstGeom>
                <a:gradFill flip="none" rotWithShape="1">
                  <a:gsLst>
                    <a:gs pos="0">
                      <a:srgbClr val="3597F2">
                        <a:alpha val="0"/>
                      </a:srgbClr>
                    </a:gs>
                    <a:gs pos="70000">
                      <a:srgbClr val="3597F2">
                        <a:alpha val="2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60" name="椭圆 159"/>
                <p:cNvSpPr/>
                <p:nvPr/>
              </p:nvSpPr>
              <p:spPr>
                <a:xfrm>
                  <a:off x="8656564" y="1414331"/>
                  <a:ext cx="1184662" cy="1184662"/>
                </a:xfrm>
                <a:prstGeom prst="ellipse">
                  <a:avLst/>
                </a:prstGeom>
                <a:gradFill flip="none" rotWithShape="1">
                  <a:gsLst>
                    <a:gs pos="34000">
                      <a:srgbClr val="3597F2">
                        <a:alpha val="0"/>
                      </a:srgbClr>
                    </a:gs>
                    <a:gs pos="70000">
                      <a:srgbClr val="3597F2">
                        <a:alpha val="4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61" name="椭圆 160"/>
                <p:cNvSpPr/>
                <p:nvPr/>
              </p:nvSpPr>
              <p:spPr>
                <a:xfrm>
                  <a:off x="8855482" y="1613249"/>
                  <a:ext cx="786826" cy="786826"/>
                </a:xfrm>
                <a:prstGeom prst="ellipse">
                  <a:avLst/>
                </a:prstGeom>
                <a:gradFill flip="none" rotWithShape="1">
                  <a:gsLst>
                    <a:gs pos="0">
                      <a:srgbClr val="3597F2">
                        <a:alpha val="0"/>
                      </a:srgbClr>
                    </a:gs>
                    <a:gs pos="70000">
                      <a:srgbClr val="3597F2">
                        <a:alpha val="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62" name="椭圆 161"/>
                <p:cNvSpPr/>
                <p:nvPr/>
              </p:nvSpPr>
              <p:spPr>
                <a:xfrm>
                  <a:off x="9011158" y="1768925"/>
                  <a:ext cx="475474" cy="475474"/>
                </a:xfrm>
                <a:prstGeom prst="ellipse">
                  <a:avLst/>
                </a:prstGeom>
                <a:gradFill flip="none" rotWithShape="1">
                  <a:gsLst>
                    <a:gs pos="0">
                      <a:srgbClr val="3597F2">
                        <a:alpha val="0"/>
                      </a:srgbClr>
                    </a:gs>
                    <a:gs pos="70000">
                      <a:srgbClr val="3597F2">
                        <a:alpha val="8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63" name="椭圆 162"/>
                <p:cNvSpPr/>
                <p:nvPr/>
              </p:nvSpPr>
              <p:spPr>
                <a:xfrm>
                  <a:off x="9124517" y="1882284"/>
                  <a:ext cx="248756" cy="248756"/>
                </a:xfrm>
                <a:prstGeom prst="ellipse">
                  <a:avLst/>
                </a:prstGeom>
                <a:gradFill flip="none" rotWithShape="1">
                  <a:gsLst>
                    <a:gs pos="0">
                      <a:srgbClr val="3597F2">
                        <a:alpha val="47000"/>
                      </a:srgbClr>
                    </a:gs>
                    <a:gs pos="70000">
                      <a:srgbClr val="3597F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4523"/>
                  <a:endParaRPr lang="zh-CN" altLang="en-US" sz="1002">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grpSp>
          <p:pic>
            <p:nvPicPr>
              <p:cNvPr id="164" name="图片 16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212026" y="3706070"/>
                <a:ext cx="842171" cy="227737"/>
              </a:xfrm>
              <a:prstGeom prst="rect">
                <a:avLst/>
              </a:prstGeom>
            </p:spPr>
          </p:pic>
        </p:grpSp>
        <p:cxnSp>
          <p:nvCxnSpPr>
            <p:cNvPr id="165" name="直接连接符 164"/>
            <p:cNvCxnSpPr/>
            <p:nvPr/>
          </p:nvCxnSpPr>
          <p:spPr>
            <a:xfrm flipH="1">
              <a:off x="3863752" y="2924944"/>
              <a:ext cx="801816" cy="648072"/>
            </a:xfrm>
            <a:prstGeom prst="line">
              <a:avLst/>
            </a:prstGeom>
            <a:ln>
              <a:gradFill>
                <a:gsLst>
                  <a:gs pos="0">
                    <a:schemeClr val="accent1">
                      <a:lumMod val="5000"/>
                      <a:lumOff val="95000"/>
                      <a:alpha val="0"/>
                    </a:schemeClr>
                  </a:gs>
                  <a:gs pos="31000">
                    <a:srgbClr val="3392F8"/>
                  </a:gs>
                  <a:gs pos="63000">
                    <a:srgbClr val="3392F8">
                      <a:alpha val="76000"/>
                    </a:srgb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1991544" y="5229201"/>
            <a:ext cx="1872208" cy="1124744"/>
            <a:chOff x="1991544" y="5517232"/>
            <a:chExt cx="1872208" cy="1124744"/>
          </a:xfrm>
        </p:grpSpPr>
        <p:sp>
          <p:nvSpPr>
            <p:cNvPr id="96" name="圆角矩形 95"/>
            <p:cNvSpPr/>
            <p:nvPr/>
          </p:nvSpPr>
          <p:spPr>
            <a:xfrm>
              <a:off x="1991544" y="5517232"/>
              <a:ext cx="1872208" cy="1124744"/>
            </a:xfrm>
            <a:prstGeom prst="roundRect">
              <a:avLst>
                <a:gd name="adj" fmla="val 27958"/>
              </a:avLst>
            </a:prstGeom>
            <a:gradFill>
              <a:gsLst>
                <a:gs pos="11000">
                  <a:srgbClr val="3597F2">
                    <a:alpha val="45000"/>
                  </a:srgbClr>
                </a:gs>
                <a:gs pos="70000">
                  <a:srgbClr val="3597F2">
                    <a:alpha val="45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Helvetica Now Text"/>
                <a:ea typeface="等线"/>
                <a:sym typeface="Helvetica Neue" panose="02000503000000020004"/>
              </a:endParaRPr>
            </a:p>
          </p:txBody>
        </p:sp>
        <p:grpSp>
          <p:nvGrpSpPr>
            <p:cNvPr id="100" name="组合 99"/>
            <p:cNvGrpSpPr/>
            <p:nvPr/>
          </p:nvGrpSpPr>
          <p:grpSpPr>
            <a:xfrm>
              <a:off x="2459596" y="5733256"/>
              <a:ext cx="1019436" cy="781055"/>
              <a:chOff x="6672064" y="5877269"/>
              <a:chExt cx="1019436" cy="781055"/>
            </a:xfrm>
          </p:grpSpPr>
          <p:sp>
            <p:nvSpPr>
              <p:cNvPr id="115" name="文本框 114"/>
              <p:cNvSpPr txBox="1"/>
              <p:nvPr/>
            </p:nvSpPr>
            <p:spPr>
              <a:xfrm>
                <a:off x="6672064" y="6381325"/>
                <a:ext cx="950004" cy="276999"/>
              </a:xfrm>
              <a:prstGeom prst="rect">
                <a:avLst/>
              </a:prstGeom>
              <a:noFill/>
            </p:spPr>
            <p:txBody>
              <a:bodyPr wrap="none" rtlCol="0">
                <a:spAutoFit/>
              </a:bodyPr>
              <a:lstStyle/>
              <a:p>
                <a:r>
                  <a:rPr lang="en-US" sz="1200" b="1">
                    <a:solidFill>
                      <a:prstClr val="white"/>
                    </a:solidFill>
                    <a:latin typeface="Helvetica Now Text"/>
                    <a:ea typeface="等线"/>
                    <a:sym typeface="Helvetica Neue" panose="02000503000000020004"/>
                  </a:rPr>
                  <a:t>Audio Ads</a:t>
                </a:r>
              </a:p>
            </p:txBody>
          </p:sp>
          <p:grpSp>
            <p:nvGrpSpPr>
              <p:cNvPr id="127" name="组合 126"/>
              <p:cNvGrpSpPr/>
              <p:nvPr/>
            </p:nvGrpSpPr>
            <p:grpSpPr>
              <a:xfrm>
                <a:off x="6755396" y="5877269"/>
                <a:ext cx="936104" cy="504056"/>
                <a:chOff x="2567608" y="6813373"/>
                <a:chExt cx="936104" cy="504056"/>
              </a:xfrm>
            </p:grpSpPr>
            <p:sp>
              <p:nvSpPr>
                <p:cNvPr id="140" name="for-sale_67999">
                  <a:extLst>
                    <a:ext uri="{FF2B5EF4-FFF2-40B4-BE49-F238E27FC236}">
                      <a16:creationId xmlns:a16="http://schemas.microsoft.com/office/drawing/2014/main" id="{54405246-CCE2-4201-BBB1-D3F3EB6E740D}"/>
                    </a:ext>
                  </a:extLst>
                </p:cNvPr>
                <p:cNvSpPr/>
                <p:nvPr/>
              </p:nvSpPr>
              <p:spPr>
                <a:xfrm>
                  <a:off x="2567608" y="6813373"/>
                  <a:ext cx="609684" cy="472830"/>
                </a:xfrm>
                <a:custGeom>
                  <a:avLst/>
                  <a:gdLst>
                    <a:gd name="T0" fmla="*/ 6439 w 7059"/>
                    <a:gd name="T1" fmla="*/ 0 h 5483"/>
                    <a:gd name="T2" fmla="*/ 6088 w 7059"/>
                    <a:gd name="T3" fmla="*/ 963 h 5483"/>
                    <a:gd name="T4" fmla="*/ 971 w 7059"/>
                    <a:gd name="T5" fmla="*/ 351 h 5483"/>
                    <a:gd name="T6" fmla="*/ 351 w 7059"/>
                    <a:gd name="T7" fmla="*/ 0 h 5483"/>
                    <a:gd name="T8" fmla="*/ 0 w 7059"/>
                    <a:gd name="T9" fmla="*/ 5132 h 5483"/>
                    <a:gd name="T10" fmla="*/ 620 w 7059"/>
                    <a:gd name="T11" fmla="*/ 5483 h 5483"/>
                    <a:gd name="T12" fmla="*/ 971 w 7059"/>
                    <a:gd name="T13" fmla="*/ 4520 h 5483"/>
                    <a:gd name="T14" fmla="*/ 6087 w 7059"/>
                    <a:gd name="T15" fmla="*/ 5132 h 5483"/>
                    <a:gd name="T16" fmla="*/ 6707 w 7059"/>
                    <a:gd name="T17" fmla="*/ 5483 h 5483"/>
                    <a:gd name="T18" fmla="*/ 7057 w 7059"/>
                    <a:gd name="T19" fmla="*/ 351 h 5483"/>
                    <a:gd name="T20" fmla="*/ 2228 w 7059"/>
                    <a:gd name="T21" fmla="*/ 3247 h 5483"/>
                    <a:gd name="T22" fmla="*/ 1412 w 7059"/>
                    <a:gd name="T23" fmla="*/ 3140 h 5483"/>
                    <a:gd name="T24" fmla="*/ 1917 w 7059"/>
                    <a:gd name="T25" fmla="*/ 3116 h 5483"/>
                    <a:gd name="T26" fmla="*/ 2073 w 7059"/>
                    <a:gd name="T27" fmla="*/ 3003 h 5483"/>
                    <a:gd name="T28" fmla="*/ 1860 w 7059"/>
                    <a:gd name="T29" fmla="*/ 2848 h 5483"/>
                    <a:gd name="T30" fmla="*/ 1461 w 7059"/>
                    <a:gd name="T31" fmla="*/ 2480 h 5483"/>
                    <a:gd name="T32" fmla="*/ 1885 w 7059"/>
                    <a:gd name="T33" fmla="*/ 2130 h 5483"/>
                    <a:gd name="T34" fmla="*/ 2325 w 7059"/>
                    <a:gd name="T35" fmla="*/ 2284 h 5483"/>
                    <a:gd name="T36" fmla="*/ 1868 w 7059"/>
                    <a:gd name="T37" fmla="*/ 2358 h 5483"/>
                    <a:gd name="T38" fmla="*/ 1720 w 7059"/>
                    <a:gd name="T39" fmla="*/ 2463 h 5483"/>
                    <a:gd name="T40" fmla="*/ 1989 w 7059"/>
                    <a:gd name="T41" fmla="*/ 2618 h 5483"/>
                    <a:gd name="T42" fmla="*/ 2348 w 7059"/>
                    <a:gd name="T43" fmla="*/ 2986 h 5483"/>
                    <a:gd name="T44" fmla="*/ 3411 w 7059"/>
                    <a:gd name="T45" fmla="*/ 3338 h 5483"/>
                    <a:gd name="T46" fmla="*/ 2815 w 7059"/>
                    <a:gd name="T47" fmla="*/ 3084 h 5483"/>
                    <a:gd name="T48" fmla="*/ 2423 w 7059"/>
                    <a:gd name="T49" fmla="*/ 3338 h 5483"/>
                    <a:gd name="T50" fmla="*/ 3191 w 7059"/>
                    <a:gd name="T51" fmla="*/ 2155 h 5483"/>
                    <a:gd name="T52" fmla="*/ 3411 w 7059"/>
                    <a:gd name="T53" fmla="*/ 3338 h 5483"/>
                    <a:gd name="T54" fmla="*/ 3828 w 7059"/>
                    <a:gd name="T55" fmla="*/ 3338 h 5483"/>
                    <a:gd name="T56" fmla="*/ 4097 w 7059"/>
                    <a:gd name="T57" fmla="*/ 2155 h 5483"/>
                    <a:gd name="T58" fmla="*/ 4603 w 7059"/>
                    <a:gd name="T59" fmla="*/ 3102 h 5483"/>
                    <a:gd name="T60" fmla="*/ 4595 w 7059"/>
                    <a:gd name="T61" fmla="*/ 3338 h 5483"/>
                    <a:gd name="T62" fmla="*/ 4789 w 7059"/>
                    <a:gd name="T63" fmla="*/ 3338 h 5483"/>
                    <a:gd name="T64" fmla="*/ 5647 w 7059"/>
                    <a:gd name="T65" fmla="*/ 2155 h 5483"/>
                    <a:gd name="T66" fmla="*/ 5059 w 7059"/>
                    <a:gd name="T67" fmla="*/ 2391 h 5483"/>
                    <a:gd name="T68" fmla="*/ 5589 w 7059"/>
                    <a:gd name="T69" fmla="*/ 2635 h 5483"/>
                    <a:gd name="T70" fmla="*/ 5059 w 7059"/>
                    <a:gd name="T71" fmla="*/ 2863 h 5483"/>
                    <a:gd name="T72" fmla="*/ 5663 w 7059"/>
                    <a:gd name="T73" fmla="*/ 3108 h 5483"/>
                    <a:gd name="T74" fmla="*/ 5655 w 7059"/>
                    <a:gd name="T75" fmla="*/ 3336 h 5483"/>
                    <a:gd name="T76" fmla="*/ 3060 w 7059"/>
                    <a:gd name="T77" fmla="*/ 2506 h 5483"/>
                    <a:gd name="T78" fmla="*/ 2913 w 7059"/>
                    <a:gd name="T79" fmla="*/ 2848 h 5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59" h="5483">
                      <a:moveTo>
                        <a:pt x="6708" y="0"/>
                      </a:moveTo>
                      <a:lnTo>
                        <a:pt x="6439" y="0"/>
                      </a:lnTo>
                      <a:cubicBezTo>
                        <a:pt x="6243" y="0"/>
                        <a:pt x="6088" y="155"/>
                        <a:pt x="6088" y="351"/>
                      </a:cubicBezTo>
                      <a:lnTo>
                        <a:pt x="6088" y="963"/>
                      </a:lnTo>
                      <a:lnTo>
                        <a:pt x="971" y="963"/>
                      </a:lnTo>
                      <a:lnTo>
                        <a:pt x="971" y="351"/>
                      </a:lnTo>
                      <a:cubicBezTo>
                        <a:pt x="971" y="155"/>
                        <a:pt x="816" y="0"/>
                        <a:pt x="620" y="0"/>
                      </a:cubicBezTo>
                      <a:lnTo>
                        <a:pt x="351" y="0"/>
                      </a:lnTo>
                      <a:cubicBezTo>
                        <a:pt x="155" y="0"/>
                        <a:pt x="0" y="155"/>
                        <a:pt x="0" y="351"/>
                      </a:cubicBezTo>
                      <a:lnTo>
                        <a:pt x="0" y="5132"/>
                      </a:lnTo>
                      <a:cubicBezTo>
                        <a:pt x="0" y="5328"/>
                        <a:pt x="155" y="5483"/>
                        <a:pt x="351" y="5483"/>
                      </a:cubicBezTo>
                      <a:lnTo>
                        <a:pt x="620" y="5483"/>
                      </a:lnTo>
                      <a:cubicBezTo>
                        <a:pt x="816" y="5483"/>
                        <a:pt x="971" y="5328"/>
                        <a:pt x="971" y="5132"/>
                      </a:cubicBezTo>
                      <a:lnTo>
                        <a:pt x="971" y="4520"/>
                      </a:lnTo>
                      <a:lnTo>
                        <a:pt x="6087" y="4520"/>
                      </a:lnTo>
                      <a:lnTo>
                        <a:pt x="6087" y="5132"/>
                      </a:lnTo>
                      <a:cubicBezTo>
                        <a:pt x="6087" y="5328"/>
                        <a:pt x="6241" y="5483"/>
                        <a:pt x="6437" y="5483"/>
                      </a:cubicBezTo>
                      <a:lnTo>
                        <a:pt x="6707" y="5483"/>
                      </a:lnTo>
                      <a:cubicBezTo>
                        <a:pt x="6903" y="5483"/>
                        <a:pt x="7057" y="5328"/>
                        <a:pt x="7057" y="5132"/>
                      </a:cubicBezTo>
                      <a:lnTo>
                        <a:pt x="7057" y="351"/>
                      </a:lnTo>
                      <a:cubicBezTo>
                        <a:pt x="7059" y="155"/>
                        <a:pt x="6904" y="0"/>
                        <a:pt x="6708" y="0"/>
                      </a:cubicBezTo>
                      <a:close/>
                      <a:moveTo>
                        <a:pt x="2228" y="3247"/>
                      </a:moveTo>
                      <a:cubicBezTo>
                        <a:pt x="2147" y="3312"/>
                        <a:pt x="2048" y="3344"/>
                        <a:pt x="1917" y="3344"/>
                      </a:cubicBezTo>
                      <a:cubicBezTo>
                        <a:pt x="1729" y="3344"/>
                        <a:pt x="1559" y="3279"/>
                        <a:pt x="1412" y="3140"/>
                      </a:cubicBezTo>
                      <a:lnTo>
                        <a:pt x="1567" y="2944"/>
                      </a:lnTo>
                      <a:cubicBezTo>
                        <a:pt x="1697" y="3051"/>
                        <a:pt x="1812" y="3116"/>
                        <a:pt x="1917" y="3116"/>
                      </a:cubicBezTo>
                      <a:cubicBezTo>
                        <a:pt x="1967" y="3116"/>
                        <a:pt x="2007" y="3100"/>
                        <a:pt x="2032" y="3084"/>
                      </a:cubicBezTo>
                      <a:cubicBezTo>
                        <a:pt x="2056" y="3068"/>
                        <a:pt x="2073" y="3035"/>
                        <a:pt x="2073" y="3003"/>
                      </a:cubicBezTo>
                      <a:cubicBezTo>
                        <a:pt x="2073" y="2962"/>
                        <a:pt x="2057" y="2938"/>
                        <a:pt x="2032" y="2914"/>
                      </a:cubicBezTo>
                      <a:cubicBezTo>
                        <a:pt x="2000" y="2898"/>
                        <a:pt x="1943" y="2872"/>
                        <a:pt x="1860" y="2848"/>
                      </a:cubicBezTo>
                      <a:cubicBezTo>
                        <a:pt x="1721" y="2816"/>
                        <a:pt x="1624" y="2775"/>
                        <a:pt x="1559" y="2726"/>
                      </a:cubicBezTo>
                      <a:cubicBezTo>
                        <a:pt x="1493" y="2668"/>
                        <a:pt x="1461" y="2587"/>
                        <a:pt x="1461" y="2480"/>
                      </a:cubicBezTo>
                      <a:cubicBezTo>
                        <a:pt x="1461" y="2366"/>
                        <a:pt x="1503" y="2284"/>
                        <a:pt x="1584" y="2219"/>
                      </a:cubicBezTo>
                      <a:cubicBezTo>
                        <a:pt x="1665" y="2154"/>
                        <a:pt x="1764" y="2130"/>
                        <a:pt x="1885" y="2130"/>
                      </a:cubicBezTo>
                      <a:cubicBezTo>
                        <a:pt x="1967" y="2130"/>
                        <a:pt x="2040" y="2138"/>
                        <a:pt x="2121" y="2162"/>
                      </a:cubicBezTo>
                      <a:cubicBezTo>
                        <a:pt x="2203" y="2186"/>
                        <a:pt x="2268" y="2235"/>
                        <a:pt x="2325" y="2284"/>
                      </a:cubicBezTo>
                      <a:lnTo>
                        <a:pt x="2187" y="2472"/>
                      </a:lnTo>
                      <a:cubicBezTo>
                        <a:pt x="2089" y="2391"/>
                        <a:pt x="1983" y="2358"/>
                        <a:pt x="1868" y="2358"/>
                      </a:cubicBezTo>
                      <a:cubicBezTo>
                        <a:pt x="1827" y="2358"/>
                        <a:pt x="1787" y="2366"/>
                        <a:pt x="1761" y="2382"/>
                      </a:cubicBezTo>
                      <a:cubicBezTo>
                        <a:pt x="1737" y="2406"/>
                        <a:pt x="1720" y="2431"/>
                        <a:pt x="1720" y="2463"/>
                      </a:cubicBezTo>
                      <a:cubicBezTo>
                        <a:pt x="1720" y="2495"/>
                        <a:pt x="1736" y="2520"/>
                        <a:pt x="1769" y="2544"/>
                      </a:cubicBezTo>
                      <a:cubicBezTo>
                        <a:pt x="1801" y="2560"/>
                        <a:pt x="1876" y="2594"/>
                        <a:pt x="1989" y="2618"/>
                      </a:cubicBezTo>
                      <a:cubicBezTo>
                        <a:pt x="2104" y="2650"/>
                        <a:pt x="2185" y="2691"/>
                        <a:pt x="2251" y="2740"/>
                      </a:cubicBezTo>
                      <a:cubicBezTo>
                        <a:pt x="2316" y="2798"/>
                        <a:pt x="2348" y="2879"/>
                        <a:pt x="2348" y="2986"/>
                      </a:cubicBezTo>
                      <a:cubicBezTo>
                        <a:pt x="2351" y="3092"/>
                        <a:pt x="2301" y="3182"/>
                        <a:pt x="2228" y="3247"/>
                      </a:cubicBezTo>
                      <a:close/>
                      <a:moveTo>
                        <a:pt x="3411" y="3338"/>
                      </a:moveTo>
                      <a:lnTo>
                        <a:pt x="3304" y="3084"/>
                      </a:lnTo>
                      <a:lnTo>
                        <a:pt x="2815" y="3084"/>
                      </a:lnTo>
                      <a:lnTo>
                        <a:pt x="2700" y="3338"/>
                      </a:lnTo>
                      <a:lnTo>
                        <a:pt x="2423" y="3338"/>
                      </a:lnTo>
                      <a:lnTo>
                        <a:pt x="2937" y="2155"/>
                      </a:lnTo>
                      <a:lnTo>
                        <a:pt x="3191" y="2155"/>
                      </a:lnTo>
                      <a:lnTo>
                        <a:pt x="3696" y="3338"/>
                      </a:lnTo>
                      <a:lnTo>
                        <a:pt x="3411" y="3338"/>
                      </a:lnTo>
                      <a:close/>
                      <a:moveTo>
                        <a:pt x="4595" y="3338"/>
                      </a:moveTo>
                      <a:lnTo>
                        <a:pt x="3828" y="3338"/>
                      </a:lnTo>
                      <a:lnTo>
                        <a:pt x="3828" y="2155"/>
                      </a:lnTo>
                      <a:lnTo>
                        <a:pt x="4097" y="2155"/>
                      </a:lnTo>
                      <a:lnTo>
                        <a:pt x="4097" y="3102"/>
                      </a:lnTo>
                      <a:lnTo>
                        <a:pt x="4603" y="3102"/>
                      </a:lnTo>
                      <a:lnTo>
                        <a:pt x="4603" y="3338"/>
                      </a:lnTo>
                      <a:lnTo>
                        <a:pt x="4595" y="3338"/>
                      </a:lnTo>
                      <a:close/>
                      <a:moveTo>
                        <a:pt x="5655" y="3338"/>
                      </a:moveTo>
                      <a:lnTo>
                        <a:pt x="4789" y="3338"/>
                      </a:lnTo>
                      <a:lnTo>
                        <a:pt x="4789" y="2155"/>
                      </a:lnTo>
                      <a:lnTo>
                        <a:pt x="5647" y="2155"/>
                      </a:lnTo>
                      <a:lnTo>
                        <a:pt x="5647" y="2391"/>
                      </a:lnTo>
                      <a:lnTo>
                        <a:pt x="5059" y="2391"/>
                      </a:lnTo>
                      <a:lnTo>
                        <a:pt x="5059" y="2635"/>
                      </a:lnTo>
                      <a:lnTo>
                        <a:pt x="5589" y="2635"/>
                      </a:lnTo>
                      <a:lnTo>
                        <a:pt x="5589" y="2863"/>
                      </a:lnTo>
                      <a:lnTo>
                        <a:pt x="5059" y="2863"/>
                      </a:lnTo>
                      <a:lnTo>
                        <a:pt x="5059" y="3108"/>
                      </a:lnTo>
                      <a:lnTo>
                        <a:pt x="5663" y="3108"/>
                      </a:lnTo>
                      <a:lnTo>
                        <a:pt x="5663" y="3336"/>
                      </a:lnTo>
                      <a:lnTo>
                        <a:pt x="5655" y="3336"/>
                      </a:lnTo>
                      <a:lnTo>
                        <a:pt x="5655" y="3338"/>
                      </a:lnTo>
                      <a:close/>
                      <a:moveTo>
                        <a:pt x="3060" y="2506"/>
                      </a:moveTo>
                      <a:lnTo>
                        <a:pt x="3207" y="2848"/>
                      </a:lnTo>
                      <a:lnTo>
                        <a:pt x="2913" y="2848"/>
                      </a:lnTo>
                      <a:lnTo>
                        <a:pt x="3060" y="250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Helvetica Now Text"/>
                    <a:ea typeface="等线"/>
                    <a:sym typeface="Helvetica Neue" panose="02000503000000020004"/>
                  </a:endParaRPr>
                </a:p>
              </p:txBody>
            </p:sp>
            <p:sp>
              <p:nvSpPr>
                <p:cNvPr id="150" name="iconfont-1141-850465">
                  <a:extLst>
                    <a:ext uri="{FF2B5EF4-FFF2-40B4-BE49-F238E27FC236}">
                      <a16:creationId xmlns:a16="http://schemas.microsoft.com/office/drawing/2014/main" id="{54405246-CCE2-4201-BBB1-D3F3EB6E740D}"/>
                    </a:ext>
                  </a:extLst>
                </p:cNvPr>
                <p:cNvSpPr/>
                <p:nvPr/>
              </p:nvSpPr>
              <p:spPr>
                <a:xfrm>
                  <a:off x="3215680" y="7029397"/>
                  <a:ext cx="288032" cy="288032"/>
                </a:xfrm>
                <a:custGeom>
                  <a:avLst/>
                  <a:gdLst>
                    <a:gd name="T0" fmla="*/ 8000 w 12800"/>
                    <a:gd name="T1" fmla="*/ 12590 h 12800"/>
                    <a:gd name="T2" fmla="*/ 8000 w 12800"/>
                    <a:gd name="T3" fmla="*/ 10906 h 12800"/>
                    <a:gd name="T4" fmla="*/ 11200 w 12800"/>
                    <a:gd name="T5" fmla="*/ 6400 h 12800"/>
                    <a:gd name="T6" fmla="*/ 8000 w 12800"/>
                    <a:gd name="T7" fmla="*/ 1894 h 12800"/>
                    <a:gd name="T8" fmla="*/ 8000 w 12800"/>
                    <a:gd name="T9" fmla="*/ 210 h 12800"/>
                    <a:gd name="T10" fmla="*/ 12800 w 12800"/>
                    <a:gd name="T11" fmla="*/ 6400 h 12800"/>
                    <a:gd name="T12" fmla="*/ 8000 w 12800"/>
                    <a:gd name="T13" fmla="*/ 12590 h 12800"/>
                    <a:gd name="T14" fmla="*/ 2400 w 12800"/>
                    <a:gd name="T15" fmla="*/ 9600 h 12800"/>
                    <a:gd name="T16" fmla="*/ 0 w 12800"/>
                    <a:gd name="T17" fmla="*/ 7200 h 12800"/>
                    <a:gd name="T18" fmla="*/ 0 w 12800"/>
                    <a:gd name="T19" fmla="*/ 5600 h 12800"/>
                    <a:gd name="T20" fmla="*/ 2400 w 12800"/>
                    <a:gd name="T21" fmla="*/ 3200 h 12800"/>
                    <a:gd name="T22" fmla="*/ 3200 w 12800"/>
                    <a:gd name="T23" fmla="*/ 3200 h 12800"/>
                    <a:gd name="T24" fmla="*/ 7200 w 12800"/>
                    <a:gd name="T25" fmla="*/ 0 h 12800"/>
                    <a:gd name="T26" fmla="*/ 7200 w 12800"/>
                    <a:gd name="T27" fmla="*/ 12800 h 12800"/>
                    <a:gd name="T28" fmla="*/ 3200 w 12800"/>
                    <a:gd name="T29" fmla="*/ 9600 h 12800"/>
                    <a:gd name="T30" fmla="*/ 2400 w 12800"/>
                    <a:gd name="T31" fmla="*/ 9600 h 12800"/>
                    <a:gd name="T32" fmla="*/ 5600 w 12800"/>
                    <a:gd name="T33" fmla="*/ 9600 h 12800"/>
                    <a:gd name="T34" fmla="*/ 5600 w 12800"/>
                    <a:gd name="T35" fmla="*/ 7200 h 12800"/>
                    <a:gd name="T36" fmla="*/ 5600 w 12800"/>
                    <a:gd name="T37" fmla="*/ 5600 h 12800"/>
                    <a:gd name="T38" fmla="*/ 5600 w 12800"/>
                    <a:gd name="T39" fmla="*/ 3200 h 12800"/>
                    <a:gd name="T40" fmla="*/ 4000 w 12800"/>
                    <a:gd name="T41" fmla="*/ 4800 h 12800"/>
                    <a:gd name="T42" fmla="*/ 2400 w 12800"/>
                    <a:gd name="T43" fmla="*/ 4800 h 12800"/>
                    <a:gd name="T44" fmla="*/ 1600 w 12800"/>
                    <a:gd name="T45" fmla="*/ 5600 h 12800"/>
                    <a:gd name="T46" fmla="*/ 1600 w 12800"/>
                    <a:gd name="T47" fmla="*/ 7200 h 12800"/>
                    <a:gd name="T48" fmla="*/ 2400 w 12800"/>
                    <a:gd name="T49" fmla="*/ 8000 h 12800"/>
                    <a:gd name="T50" fmla="*/ 4000 w 12800"/>
                    <a:gd name="T51" fmla="*/ 8000 h 12800"/>
                    <a:gd name="T52" fmla="*/ 5600 w 12800"/>
                    <a:gd name="T53" fmla="*/ 9600 h 12800"/>
                    <a:gd name="T54" fmla="*/ 10400 w 12800"/>
                    <a:gd name="T55" fmla="*/ 6400 h 12800"/>
                    <a:gd name="T56" fmla="*/ 8000 w 12800"/>
                    <a:gd name="T57" fmla="*/ 9486 h 12800"/>
                    <a:gd name="T58" fmla="*/ 8000 w 12800"/>
                    <a:gd name="T59" fmla="*/ 7778 h 12800"/>
                    <a:gd name="T60" fmla="*/ 8800 w 12800"/>
                    <a:gd name="T61" fmla="*/ 6400 h 12800"/>
                    <a:gd name="T62" fmla="*/ 8000 w 12800"/>
                    <a:gd name="T63" fmla="*/ 5022 h 12800"/>
                    <a:gd name="T64" fmla="*/ 8000 w 12800"/>
                    <a:gd name="T65" fmla="*/ 3314 h 12800"/>
                    <a:gd name="T66" fmla="*/ 10400 w 12800"/>
                    <a:gd name="T67" fmla="*/ 640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00" h="12800">
                      <a:moveTo>
                        <a:pt x="8000" y="12590"/>
                      </a:moveTo>
                      <a:lnTo>
                        <a:pt x="8000" y="10906"/>
                      </a:lnTo>
                      <a:cubicBezTo>
                        <a:pt x="9860" y="10246"/>
                        <a:pt x="11200" y="8488"/>
                        <a:pt x="11200" y="6400"/>
                      </a:cubicBezTo>
                      <a:cubicBezTo>
                        <a:pt x="11200" y="4314"/>
                        <a:pt x="9860" y="2555"/>
                        <a:pt x="8000" y="1894"/>
                      </a:cubicBezTo>
                      <a:lnTo>
                        <a:pt x="8000" y="210"/>
                      </a:lnTo>
                      <a:cubicBezTo>
                        <a:pt x="10758" y="922"/>
                        <a:pt x="12800" y="3419"/>
                        <a:pt x="12800" y="6400"/>
                      </a:cubicBezTo>
                      <a:cubicBezTo>
                        <a:pt x="12800" y="9382"/>
                        <a:pt x="10758" y="11879"/>
                        <a:pt x="8000" y="12590"/>
                      </a:cubicBezTo>
                      <a:close/>
                      <a:moveTo>
                        <a:pt x="2400" y="9600"/>
                      </a:moveTo>
                      <a:cubicBezTo>
                        <a:pt x="1074" y="9600"/>
                        <a:pt x="0" y="8525"/>
                        <a:pt x="0" y="7200"/>
                      </a:cubicBezTo>
                      <a:lnTo>
                        <a:pt x="0" y="5600"/>
                      </a:lnTo>
                      <a:cubicBezTo>
                        <a:pt x="0" y="4274"/>
                        <a:pt x="1074" y="3200"/>
                        <a:pt x="2400" y="3200"/>
                      </a:cubicBezTo>
                      <a:lnTo>
                        <a:pt x="3200" y="3200"/>
                      </a:lnTo>
                      <a:lnTo>
                        <a:pt x="7200" y="0"/>
                      </a:lnTo>
                      <a:lnTo>
                        <a:pt x="7200" y="12800"/>
                      </a:lnTo>
                      <a:lnTo>
                        <a:pt x="3200" y="9600"/>
                      </a:lnTo>
                      <a:lnTo>
                        <a:pt x="2400" y="9600"/>
                      </a:lnTo>
                      <a:close/>
                      <a:moveTo>
                        <a:pt x="5600" y="9600"/>
                      </a:moveTo>
                      <a:lnTo>
                        <a:pt x="5600" y="7200"/>
                      </a:lnTo>
                      <a:lnTo>
                        <a:pt x="5600" y="5600"/>
                      </a:lnTo>
                      <a:lnTo>
                        <a:pt x="5600" y="3200"/>
                      </a:lnTo>
                      <a:lnTo>
                        <a:pt x="4000" y="4800"/>
                      </a:lnTo>
                      <a:lnTo>
                        <a:pt x="2400" y="4800"/>
                      </a:lnTo>
                      <a:cubicBezTo>
                        <a:pt x="1958" y="4800"/>
                        <a:pt x="1600" y="5158"/>
                        <a:pt x="1600" y="5600"/>
                      </a:cubicBezTo>
                      <a:lnTo>
                        <a:pt x="1600" y="7200"/>
                      </a:lnTo>
                      <a:cubicBezTo>
                        <a:pt x="1600" y="7642"/>
                        <a:pt x="1958" y="8000"/>
                        <a:pt x="2400" y="8000"/>
                      </a:cubicBezTo>
                      <a:lnTo>
                        <a:pt x="4000" y="8000"/>
                      </a:lnTo>
                      <a:lnTo>
                        <a:pt x="5600" y="9600"/>
                      </a:lnTo>
                      <a:close/>
                      <a:moveTo>
                        <a:pt x="10400" y="6400"/>
                      </a:moveTo>
                      <a:cubicBezTo>
                        <a:pt x="10400" y="7889"/>
                        <a:pt x="9378" y="9130"/>
                        <a:pt x="8000" y="9486"/>
                      </a:cubicBezTo>
                      <a:lnTo>
                        <a:pt x="8000" y="7778"/>
                      </a:lnTo>
                      <a:cubicBezTo>
                        <a:pt x="8477" y="7501"/>
                        <a:pt x="8800" y="6990"/>
                        <a:pt x="8800" y="6400"/>
                      </a:cubicBezTo>
                      <a:cubicBezTo>
                        <a:pt x="8800" y="5810"/>
                        <a:pt x="8477" y="5299"/>
                        <a:pt x="8000" y="5022"/>
                      </a:cubicBezTo>
                      <a:lnTo>
                        <a:pt x="8000" y="3314"/>
                      </a:lnTo>
                      <a:cubicBezTo>
                        <a:pt x="9378" y="3670"/>
                        <a:pt x="10400" y="4910"/>
                        <a:pt x="10400" y="64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Helvetica Now Text"/>
                    <a:ea typeface="等线"/>
                    <a:sym typeface="Helvetica Neue" panose="02000503000000020004"/>
                  </a:endParaRPr>
                </a:p>
              </p:txBody>
            </p:sp>
          </p:grpSp>
        </p:grpSp>
      </p:grpSp>
      <p:sp>
        <p:nvSpPr>
          <p:cNvPr id="2" name="文本框 1"/>
          <p:cNvSpPr txBox="1"/>
          <p:nvPr/>
        </p:nvSpPr>
        <p:spPr>
          <a:xfrm>
            <a:off x="552434" y="1443114"/>
            <a:ext cx="6898043" cy="338554"/>
          </a:xfrm>
          <a:prstGeom prst="rect">
            <a:avLst/>
          </a:prstGeom>
          <a:noFill/>
        </p:spPr>
        <p:txBody>
          <a:bodyPr wrap="none" rtlCol="0">
            <a:spAutoFit/>
          </a:bodyPr>
          <a:lstStyle/>
          <a:p>
            <a:pPr algn="ctr" defTabSz="1219200" hangingPunct="0"/>
            <a:r>
              <a:rPr lang="en-US" altLang="zh-CN" sz="1600" b="1" kern="0">
                <a:solidFill>
                  <a:srgbClr val="FFC000"/>
                </a:solidFill>
                <a:latin typeface="微软雅黑" panose="020B0503020204020204" pitchFamily="34" charset="-122"/>
                <a:ea typeface="微软雅黑" panose="020B0503020204020204" pitchFamily="34" charset="-122"/>
                <a:sym typeface="Helvetica Neue" panose="02000503000000020004"/>
              </a:rPr>
              <a:t>Applications such as advertising playback and background music</a:t>
            </a:r>
            <a:endParaRPr lang="zh-CN" altLang="en-US" sz="1600" b="1" kern="0">
              <a:solidFill>
                <a:srgbClr val="FFC000"/>
              </a:solidFill>
              <a:latin typeface="微软雅黑" panose="020B0503020204020204" pitchFamily="34" charset="-122"/>
              <a:ea typeface="微软雅黑" panose="020B0503020204020204" pitchFamily="34" charset="-122"/>
              <a:sym typeface="Helvetica Neue" panose="02000503000000020004"/>
            </a:endParaRPr>
          </a:p>
        </p:txBody>
      </p:sp>
      <p:pic>
        <p:nvPicPr>
          <p:cNvPr id="84"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000953">
            <a:off x="6759987" y="2652810"/>
            <a:ext cx="283689" cy="400764"/>
          </a:xfrm>
          <a:prstGeom prst="rect">
            <a:avLst/>
          </a:prstGeom>
        </p:spPr>
      </p:pic>
      <p:pic>
        <p:nvPicPr>
          <p:cNvPr id="85" name="图片 1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78105" y="2195554"/>
            <a:ext cx="226120" cy="528053"/>
          </a:xfrm>
          <a:prstGeom prst="rect">
            <a:avLst/>
          </a:prstGeom>
        </p:spPr>
      </p:pic>
      <p:pic>
        <p:nvPicPr>
          <p:cNvPr id="86" name="图片 1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8978" y="2077564"/>
            <a:ext cx="226619" cy="529219"/>
          </a:xfrm>
          <a:prstGeom prst="rect">
            <a:avLst/>
          </a:prstGeom>
        </p:spPr>
      </p:pic>
      <p:pic>
        <p:nvPicPr>
          <p:cNvPr id="80" name="图片 3">
            <a:extLst>
              <a:ext uri="{FF2B5EF4-FFF2-40B4-BE49-F238E27FC236}">
                <a16:creationId xmlns:a16="http://schemas.microsoft.com/office/drawing/2014/main" id="{77042880-A5D6-4CD4-A3C8-41729C476AF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custDataLst>
      <p:tags r:id="rId1"/>
    </p:custDataLst>
    <p:extLst>
      <p:ext uri="{BB962C8B-B14F-4D97-AF65-F5344CB8AC3E}">
        <p14:creationId xmlns:p14="http://schemas.microsoft.com/office/powerpoint/2010/main" val="257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îślíḋè">
            <a:extLst>
              <a:ext uri="{FF2B5EF4-FFF2-40B4-BE49-F238E27FC236}">
                <a16:creationId xmlns:a16="http://schemas.microsoft.com/office/drawing/2014/main" id="{F20DFA35-A9B6-49FB-BF4D-15D60E42DC63}"/>
              </a:ext>
            </a:extLst>
          </p:cNvPr>
          <p:cNvSpPr txBox="1"/>
          <p:nvPr/>
        </p:nvSpPr>
        <p:spPr bwMode="auto">
          <a:xfrm>
            <a:off x="1419070" y="1973942"/>
            <a:ext cx="6704072" cy="455917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2880" tIns="91440" rIns="182880" bIns="91440" anchor="ctr">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1827530" rtl="0" eaLnBrk="1" fontAlgn="auto" latinLnBrk="0" hangingPunct="1">
              <a:lnSpc>
                <a:spcPct val="150000"/>
              </a:lnSpc>
              <a:spcBef>
                <a:spcPts val="0"/>
              </a:spcBef>
              <a:spcAft>
                <a:spcPts val="0"/>
              </a:spcAft>
              <a:buClrTx/>
              <a:buSzTx/>
              <a:buFontTx/>
              <a:buNone/>
              <a:tabLst/>
              <a:defRPr/>
            </a:pPr>
            <a:r>
              <a:rPr kumimoji="0" lang="fi-FI" altLang="zh-CN" sz="3200" b="1" i="0" u="none" strike="noStrike" kern="1200" cap="none" spc="0" normalizeH="0" baseline="0" noProof="0">
                <a:ln>
                  <a:noFill/>
                </a:ln>
                <a:solidFill>
                  <a:srgbClr val="5189F0"/>
                </a:solidFill>
                <a:effectLst/>
                <a:uLnTx/>
                <a:uFillTx/>
                <a:latin typeface="Calibri"/>
                <a:ea typeface="方正兰亭黑简体" panose="02000000000000000000" pitchFamily="2" charset="-122"/>
                <a:cs typeface="Arial" panose="020B0604020202090204" pitchFamily="34" charset="0"/>
                <a:sym typeface="Arial" panose="020B0604020202090204" pitchFamily="34" charset="0"/>
              </a:rPr>
              <a:t>01</a:t>
            </a:r>
            <a:r>
              <a:rPr kumimoji="0" lang="fi-FI" altLang="zh-CN" sz="3200" b="1" i="0" u="none" strike="noStrike" kern="1200" cap="none" spc="0" normalizeH="0" baseline="0" noProof="0">
                <a:ln>
                  <a:noFill/>
                </a:ln>
                <a:solidFill>
                  <a:srgbClr val="333333"/>
                </a:solidFill>
                <a:effectLst/>
                <a:uLnTx/>
                <a:uFillTx/>
                <a:latin typeface="Calibri"/>
                <a:ea typeface="方正兰亭黑简体" panose="02000000000000000000" pitchFamily="2" charset="-122"/>
                <a:cs typeface="Arial" panose="020B0604020202090204" pitchFamily="34" charset="0"/>
                <a:sym typeface="Arial" panose="020B0604020202090204" pitchFamily="34" charset="0"/>
              </a:rPr>
              <a:t>   </a:t>
            </a:r>
            <a:r>
              <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Overview </a:t>
            </a:r>
            <a:endParaRPr lang="fi-FI"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endParaRPr>
          </a:p>
          <a:p>
            <a:pPr marR="0" lvl="0" algn="l" defTabSz="1827530" rtl="0" eaLnBrk="1" fontAlgn="auto" latinLnBrk="0" hangingPunct="1">
              <a:lnSpc>
                <a:spcPct val="150000"/>
              </a:lnSpc>
              <a:spcBef>
                <a:spcPts val="0"/>
              </a:spcBef>
              <a:spcAft>
                <a:spcPts val="0"/>
              </a:spcAft>
              <a:buClrTx/>
              <a:buSzTx/>
              <a:tabLst/>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02</a:t>
            </a:r>
            <a:r>
              <a:rPr kumimoji="0" lang="en-US" altLang="fi-FI" sz="3200" i="0" u="none" strike="noStrike" kern="1200" cap="none" spc="0" normalizeH="0" baseline="0" noProof="0">
                <a:ln>
                  <a:noFill/>
                </a:ln>
                <a:solidFill>
                  <a:srgbClr val="FFC000"/>
                </a:solidFill>
                <a:effectLst/>
                <a:uLnTx/>
                <a:uFillTx/>
                <a:latin typeface="Calibri"/>
                <a:ea typeface="方正兰亭黑简体" panose="02000000000000000000" pitchFamily="2" charset="-122"/>
                <a:cs typeface="Arial" panose="020B0604020202090204" pitchFamily="34" charset="0"/>
                <a:sym typeface="Arial" panose="020B0604020202090204" pitchFamily="34" charset="0"/>
              </a:rPr>
              <a:t>   </a:t>
            </a:r>
            <a:r>
              <a:rPr lang="en-US" altLang="fi-FI"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Network Product</a:t>
            </a:r>
          </a:p>
          <a:p>
            <a:pPr marR="0" lvl="0" algn="l" defTabSz="1827530" rtl="0" eaLnBrk="1" fontAlgn="auto" latinLnBrk="0" hangingPunct="1">
              <a:lnSpc>
                <a:spcPct val="150000"/>
              </a:lnSpc>
              <a:spcBef>
                <a:spcPts val="0"/>
              </a:spcBef>
              <a:spcAft>
                <a:spcPts val="0"/>
              </a:spcAft>
              <a:buClrTx/>
              <a:buSzTx/>
              <a:tabLst/>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03</a:t>
            </a:r>
            <a:r>
              <a:rPr lang="en-US" altLang="fi-FI"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   Analog Product</a:t>
            </a:r>
          </a:p>
          <a:p>
            <a:pPr>
              <a:lnSpc>
                <a:spcPct val="150000"/>
              </a:lnSpc>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04   </a:t>
            </a:r>
            <a:r>
              <a:rPr lang="en-US" altLang="zh-CN" sz="3200" b="1">
                <a:solidFill>
                  <a:srgbClr val="FF0066"/>
                </a:solidFill>
                <a:latin typeface="Calibri"/>
                <a:ea typeface="方正兰亭黑简体" panose="02000000000000000000" pitchFamily="2" charset="-122"/>
                <a:cs typeface="Arial" panose="020B0604020202090204" pitchFamily="34" charset="0"/>
                <a:sym typeface="Arial" panose="020B0604020202090204" pitchFamily="34" charset="0"/>
              </a:rPr>
              <a:t>Product Showcase</a:t>
            </a:r>
          </a:p>
          <a:p>
            <a:pPr>
              <a:lnSpc>
                <a:spcPct val="150000"/>
              </a:lnSpc>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05   </a:t>
            </a:r>
            <a:r>
              <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Function Demo</a:t>
            </a:r>
          </a:p>
          <a:p>
            <a:pPr>
              <a:lnSpc>
                <a:spcPct val="150000"/>
              </a:lnSpc>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06   </a:t>
            </a:r>
            <a:r>
              <a:rPr lang="en-US" altLang="fi-FI"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FAQ</a:t>
            </a:r>
            <a:endPar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endParaRPr>
          </a:p>
          <a:p>
            <a:pPr marL="514350" marR="0" lvl="0" indent="-514350" algn="l" defTabSz="1827530" rtl="0" eaLnBrk="1" fontAlgn="auto" latinLnBrk="0" hangingPunct="1">
              <a:lnSpc>
                <a:spcPct val="200000"/>
              </a:lnSpc>
              <a:spcBef>
                <a:spcPts val="0"/>
              </a:spcBef>
              <a:spcAft>
                <a:spcPts val="0"/>
              </a:spcAft>
              <a:buClrTx/>
              <a:buSzTx/>
              <a:buFontTx/>
              <a:buAutoNum type="arabicPlain" startAt="3"/>
              <a:tabLst/>
              <a:defRPr/>
            </a:pPr>
            <a:endParaRPr lang="en-US" altLang="fi-FI"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endParaRPr>
          </a:p>
        </p:txBody>
      </p:sp>
      <p:sp>
        <p:nvSpPr>
          <p:cNvPr id="3" name="文本占位符 2">
            <a:extLst>
              <a:ext uri="{FF2B5EF4-FFF2-40B4-BE49-F238E27FC236}">
                <a16:creationId xmlns:a16="http://schemas.microsoft.com/office/drawing/2014/main" id="{C807277C-7652-47F5-BD5A-D94E25C104CC}"/>
              </a:ext>
            </a:extLst>
          </p:cNvPr>
          <p:cNvSpPr txBox="1"/>
          <p:nvPr/>
        </p:nvSpPr>
        <p:spPr>
          <a:xfrm flipH="1">
            <a:off x="1326521" y="743163"/>
            <a:ext cx="3591522" cy="1230779"/>
          </a:xfrm>
          <a:prstGeom prst="rect">
            <a:avLst/>
          </a:prstGeom>
        </p:spPr>
        <p:txBody>
          <a:bodyPr vert="horz" lIns="182880" tIns="91440" rIns="182880" bIns="91440" rtlCol="0">
            <a:noAutofit/>
          </a:bodyPr>
          <a:lstStyle>
            <a:lvl1pPr marL="0" indent="0" algn="l" defTabSz="914400" rtl="0" eaLnBrk="1" latinLnBrk="0" hangingPunct="1">
              <a:lnSpc>
                <a:spcPct val="90000"/>
              </a:lnSpc>
              <a:spcBef>
                <a:spcPts val="1000"/>
              </a:spcBef>
              <a:buFont typeface="Arial" panose="020B0604020202090204" pitchFamily="34" charset="0"/>
              <a:buNone/>
              <a:defRPr sz="4000" b="1" i="1" kern="1200">
                <a:solidFill>
                  <a:schemeClr val="bg1"/>
                </a:solidFill>
                <a:effectLst>
                  <a:outerShdw blurRad="38100" dist="38100" dir="2700000" algn="tl">
                    <a:srgbClr val="000000">
                      <a:alpha val="43137"/>
                    </a:srgbClr>
                  </a:outerShdw>
                </a:effectLst>
                <a:latin typeface="Arial" panose="020B0604020202090204" pitchFamily="34" charset="0"/>
                <a:ea typeface="+mn-ea"/>
                <a:cs typeface="Arial" panose="020B0604020202090204" pitchFamily="34" charset="0"/>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defTabSz="1828800">
              <a:spcBef>
                <a:spcPts val="2000"/>
              </a:spcBef>
            </a:pPr>
            <a:r>
              <a:rPr lang="en-US" altLang="zh-CN" sz="6000" b="0" i="0">
                <a:solidFill>
                  <a:srgbClr val="5189F0"/>
                </a:solidFill>
                <a:effectLst/>
                <a:latin typeface="Calibri" panose="020F0502020204030204" pitchFamily="34" charset="0"/>
                <a:ea typeface="等线" panose="02010600030101010101" pitchFamily="2" charset="-122"/>
                <a:cs typeface="Calibri" panose="020F0502020204030204" pitchFamily="34" charset="0"/>
              </a:rPr>
              <a:t>Contents</a:t>
            </a:r>
            <a:endParaRPr lang="zh-CN" altLang="en-US" sz="6000" b="0" i="0">
              <a:solidFill>
                <a:srgbClr val="5189F0"/>
              </a:solidFill>
              <a:effectLst/>
              <a:latin typeface="Calibri" panose="020F0502020204030204" pitchFamily="34" charset="0"/>
              <a:ea typeface="等线" panose="02010600030101010101" pitchFamily="2" charset="-122"/>
              <a:cs typeface="Calibri" panose="020F0502020204030204" pitchFamily="34" charset="0"/>
            </a:endParaRPr>
          </a:p>
        </p:txBody>
      </p:sp>
      <p:pic>
        <p:nvPicPr>
          <p:cNvPr id="4" name="图片 3">
            <a:extLst>
              <a:ext uri="{FF2B5EF4-FFF2-40B4-BE49-F238E27FC236}">
                <a16:creationId xmlns:a16="http://schemas.microsoft.com/office/drawing/2014/main" id="{77042880-A5D6-4CD4-A3C8-41729C476A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extLst>
      <p:ext uri="{BB962C8B-B14F-4D97-AF65-F5344CB8AC3E}">
        <p14:creationId xmlns:p14="http://schemas.microsoft.com/office/powerpoint/2010/main" val="2337604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Feature"/>
          <p:cNvSpPr txBox="1"/>
          <p:nvPr/>
        </p:nvSpPr>
        <p:spPr>
          <a:xfrm>
            <a:off x="443790" y="200349"/>
            <a:ext cx="6344814"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l">
              <a:defRPr sz="7200" b="1" kern="1200">
                <a:solidFill>
                  <a:srgbClr val="003FCC"/>
                </a:solidFill>
                <a:latin typeface="Calibri" panose="020F0502020204030204" pitchFamily="34" charset="0"/>
                <a:ea typeface="微软雅黑"/>
                <a:cs typeface="Calibri" panose="020F0502020204030204" pitchFamily="34" charset="0"/>
              </a:defRPr>
            </a:lvl1pPr>
          </a:lstStyle>
          <a:p>
            <a:pPr defTabSz="1828800">
              <a:lnSpc>
                <a:spcPct val="90000"/>
              </a:lnSpc>
              <a:spcBef>
                <a:spcPts val="2000"/>
              </a:spcBef>
              <a:buSzPct val="25000"/>
            </a:pPr>
            <a:r>
              <a:rPr lang="en-US" altLang="zh-CN" sz="4000">
                <a:solidFill>
                  <a:srgbClr val="5189F0"/>
                </a:solidFill>
                <a:ea typeface="等线" panose="02010600030101010101" pitchFamily="2" charset="-122"/>
                <a:sym typeface="Helvetica Now Text" panose="020B0504030202020204" pitchFamily="34" charset="0"/>
              </a:rPr>
              <a:t>Audio Product Naming Rules</a:t>
            </a:r>
            <a:endParaRPr lang="zh-CN" altLang="en-US" sz="4000">
              <a:solidFill>
                <a:srgbClr val="5189F0"/>
              </a:solidFill>
              <a:ea typeface="等线" panose="02010600030101010101" pitchFamily="2" charset="-122"/>
              <a:sym typeface="Helvetica Now Text" panose="020B0504030202020204" pitchFamily="34" charset="0"/>
            </a:endParaRPr>
          </a:p>
        </p:txBody>
      </p:sp>
      <p:cxnSp>
        <p:nvCxnSpPr>
          <p:cNvPr id="147" name="形状 45"/>
          <p:cNvCxnSpPr>
            <a:stCxn id="145" idx="4"/>
            <a:endCxn id="148" idx="3"/>
          </p:cNvCxnSpPr>
          <p:nvPr/>
        </p:nvCxnSpPr>
        <p:spPr>
          <a:xfrm rot="16200000" flipH="1">
            <a:off x="2844343" y="2049638"/>
            <a:ext cx="518914" cy="612473"/>
          </a:xfrm>
          <a:prstGeom prst="bentConnector4">
            <a:avLst>
              <a:gd name="adj1" fmla="val 33378"/>
              <a:gd name="adj2" fmla="val 118662"/>
            </a:avLst>
          </a:prstGeom>
          <a:ln w="381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8" name="圆角矩形 147"/>
          <p:cNvSpPr/>
          <p:nvPr/>
        </p:nvSpPr>
        <p:spPr>
          <a:xfrm>
            <a:off x="1134043" y="2442823"/>
            <a:ext cx="2275994" cy="345016"/>
          </a:xfrm>
          <a:prstGeom prst="roundRect">
            <a:avLst>
              <a:gd name="adj" fmla="val 689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defRPr/>
            </a:pPr>
            <a:r>
              <a:rPr lang="en-US" altLang="zh-CN" sz="1400">
                <a:solidFill>
                  <a:schemeClr val="tx1"/>
                </a:solidFill>
                <a:latin typeface="Calibri" panose="020F0502020204030204" pitchFamily="34" charset="0"/>
                <a:ea typeface="微软雅黑"/>
                <a:cs typeface="Calibri" panose="020F0502020204030204" pitchFamily="34" charset="0"/>
                <a:sym typeface="Helvetica Neue" panose="02000503000000020004"/>
              </a:rPr>
              <a:t>Hikvision Product</a:t>
            </a:r>
            <a:endParaRPr lang="zh-CN" altLang="en-US" sz="1400">
              <a:solidFill>
                <a:schemeClr val="tx1"/>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49" name="圆角矩形 148"/>
          <p:cNvSpPr/>
          <p:nvPr/>
        </p:nvSpPr>
        <p:spPr>
          <a:xfrm>
            <a:off x="443790" y="2442823"/>
            <a:ext cx="579684" cy="345016"/>
          </a:xfrm>
          <a:prstGeom prst="roundRect">
            <a:avLst>
              <a:gd name="adj" fmla="val 715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defRPr/>
            </a:pPr>
            <a:r>
              <a:rPr lang="en-US" altLang="zh-CN" sz="1400">
                <a:solidFill>
                  <a:schemeClr val="tx1"/>
                </a:solidFill>
                <a:latin typeface="Calibri" panose="020F0502020204030204" pitchFamily="34" charset="0"/>
                <a:ea typeface="微软雅黑" pitchFamily="34" charset="-122"/>
                <a:cs typeface="Calibri" panose="020F0502020204030204" pitchFamily="34" charset="0"/>
                <a:sym typeface="Helvetica Neue" panose="02000503000000020004"/>
              </a:rPr>
              <a:t>DS:</a:t>
            </a:r>
            <a:endParaRPr lang="zh-CN" altLang="en-US" sz="1400">
              <a:solidFill>
                <a:schemeClr val="tx1"/>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50" name="圆角矩形 149"/>
          <p:cNvSpPr/>
          <p:nvPr/>
        </p:nvSpPr>
        <p:spPr>
          <a:xfrm>
            <a:off x="1134043" y="2942002"/>
            <a:ext cx="2275994" cy="365852"/>
          </a:xfrm>
          <a:prstGeom prst="roundRect">
            <a:avLst>
              <a:gd name="adj" fmla="val 689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altLang="zh-CN" sz="1400">
                <a:solidFill>
                  <a:schemeClr val="tx1"/>
                </a:solidFill>
                <a:latin typeface="Calibri" panose="020F0502020204030204" pitchFamily="34" charset="0"/>
                <a:ea typeface="微软雅黑"/>
                <a:cs typeface="Calibri" panose="020F0502020204030204" pitchFamily="34" charset="0"/>
              </a:rPr>
              <a:t>Audio &amp; Sensing product line</a:t>
            </a:r>
          </a:p>
        </p:txBody>
      </p:sp>
      <p:sp>
        <p:nvSpPr>
          <p:cNvPr id="151" name="圆角矩形 150"/>
          <p:cNvSpPr/>
          <p:nvPr/>
        </p:nvSpPr>
        <p:spPr>
          <a:xfrm>
            <a:off x="443790" y="2944401"/>
            <a:ext cx="579684" cy="365852"/>
          </a:xfrm>
          <a:prstGeom prst="roundRect">
            <a:avLst>
              <a:gd name="adj" fmla="val 715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altLang="zh-CN" sz="1400">
                <a:solidFill>
                  <a:schemeClr val="tx1"/>
                </a:solidFill>
                <a:latin typeface="Calibri" panose="020F0502020204030204" pitchFamily="34" charset="0"/>
                <a:ea typeface="微软雅黑"/>
                <a:cs typeface="Calibri" panose="020F0502020204030204" pitchFamily="34" charset="0"/>
              </a:rPr>
              <a:t>QA:</a:t>
            </a:r>
          </a:p>
        </p:txBody>
      </p:sp>
      <p:sp>
        <p:nvSpPr>
          <p:cNvPr id="152" name="圆角矩形 151"/>
          <p:cNvSpPr/>
          <p:nvPr/>
        </p:nvSpPr>
        <p:spPr>
          <a:xfrm>
            <a:off x="7285141" y="5328446"/>
            <a:ext cx="2977483" cy="1417597"/>
          </a:xfrm>
          <a:prstGeom prst="roundRect">
            <a:avLst>
              <a:gd name="adj" fmla="val 276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fontAlgn="base" hangingPunct="0">
              <a:spcBef>
                <a:spcPct val="0"/>
              </a:spcBef>
              <a:spcAft>
                <a:spcPct val="0"/>
              </a:spcAft>
              <a:defRPr/>
            </a:pPr>
            <a:r>
              <a:rPr lang="en-US" altLang="zh-CN" sz="1400" b="1" kern="0">
                <a:solidFill>
                  <a:schemeClr val="tx1"/>
                </a:solidFill>
                <a:latin typeface="Calibri" panose="020F0502020204030204" pitchFamily="34" charset="0"/>
                <a:cs typeface="Calibri" panose="020F0502020204030204" pitchFamily="34" charset="0"/>
                <a:sym typeface="Helvetica Neue" panose="02000503000000020004"/>
              </a:rPr>
              <a:t>Power Consumption</a:t>
            </a:r>
          </a:p>
          <a:p>
            <a:pPr defTabSz="1219200" fontAlgn="base" hangingPunct="0">
              <a:spcBef>
                <a:spcPct val="0"/>
              </a:spcBef>
              <a:spcAft>
                <a:spcPct val="0"/>
              </a:spcAft>
              <a:defRPr/>
            </a:pPr>
            <a:r>
              <a:rPr lang="pl-PL" altLang="zh-CN" sz="1400" kern="0">
                <a:solidFill>
                  <a:schemeClr val="tx1"/>
                </a:solidFill>
                <a:latin typeface="Calibri" panose="020F0502020204030204" pitchFamily="34" charset="0"/>
                <a:cs typeface="Calibri" panose="020F0502020204030204" pitchFamily="34" charset="0"/>
                <a:sym typeface="Helvetica Neue" panose="02000503000000020004"/>
              </a:rPr>
              <a:t>0X</a:t>
            </a:r>
            <a:r>
              <a:rPr lang="en-US" altLang="zh-CN" sz="1400" kern="0">
                <a:solidFill>
                  <a:schemeClr val="tx1"/>
                </a:solidFill>
                <a:latin typeface="Calibri" panose="020F0502020204030204" pitchFamily="34" charset="0"/>
                <a:cs typeface="Calibri" panose="020F0502020204030204" pitchFamily="34" charset="0"/>
                <a:sym typeface="Helvetica Neue" panose="02000503000000020004"/>
              </a:rPr>
              <a:t>: </a:t>
            </a:r>
            <a:r>
              <a:rPr lang="pl-PL" altLang="zh-CN" sz="1400" kern="0">
                <a:solidFill>
                  <a:schemeClr val="tx1"/>
                </a:solidFill>
                <a:latin typeface="Calibri" panose="020F0502020204030204" pitchFamily="34" charset="0"/>
                <a:cs typeface="Calibri" panose="020F0502020204030204" pitchFamily="34" charset="0"/>
                <a:sym typeface="Helvetica Neue" panose="02000503000000020004"/>
              </a:rPr>
              <a:t>0-9W</a:t>
            </a:r>
          </a:p>
          <a:p>
            <a:pPr defTabSz="1219200" fontAlgn="base" hangingPunct="0">
              <a:spcBef>
                <a:spcPct val="0"/>
              </a:spcBef>
              <a:spcAft>
                <a:spcPct val="0"/>
              </a:spcAft>
              <a:defRPr/>
            </a:pPr>
            <a:r>
              <a:rPr lang="pl-PL" altLang="zh-CN" sz="1400" kern="0">
                <a:solidFill>
                  <a:schemeClr val="tx1"/>
                </a:solidFill>
                <a:latin typeface="Calibri" panose="020F0502020204030204" pitchFamily="34" charset="0"/>
                <a:cs typeface="Calibri" panose="020F0502020204030204" pitchFamily="34" charset="0"/>
                <a:sym typeface="Helvetica Neue" panose="02000503000000020004"/>
              </a:rPr>
              <a:t>1X</a:t>
            </a:r>
            <a:r>
              <a:rPr lang="en-US" altLang="zh-CN" sz="1400" kern="0">
                <a:solidFill>
                  <a:schemeClr val="tx1"/>
                </a:solidFill>
                <a:latin typeface="Calibri" panose="020F0502020204030204" pitchFamily="34" charset="0"/>
                <a:cs typeface="Calibri" panose="020F0502020204030204" pitchFamily="34" charset="0"/>
                <a:sym typeface="Helvetica Neue" panose="02000503000000020004"/>
              </a:rPr>
              <a:t>: </a:t>
            </a:r>
            <a:r>
              <a:rPr lang="pl-PL" altLang="zh-CN" sz="1400" kern="0">
                <a:solidFill>
                  <a:schemeClr val="tx1"/>
                </a:solidFill>
                <a:latin typeface="Calibri" panose="020F0502020204030204" pitchFamily="34" charset="0"/>
                <a:cs typeface="Calibri" panose="020F0502020204030204" pitchFamily="34" charset="0"/>
                <a:sym typeface="Helvetica Neue" panose="02000503000000020004"/>
              </a:rPr>
              <a:t>10-19W</a:t>
            </a:r>
          </a:p>
          <a:p>
            <a:pPr defTabSz="1219200" fontAlgn="base" hangingPunct="0">
              <a:spcBef>
                <a:spcPct val="0"/>
              </a:spcBef>
              <a:spcAft>
                <a:spcPct val="0"/>
              </a:spcAft>
              <a:defRPr/>
            </a:pPr>
            <a:r>
              <a:rPr lang="pl-PL" altLang="zh-CN" sz="1400" kern="0">
                <a:solidFill>
                  <a:schemeClr val="tx1"/>
                </a:solidFill>
                <a:latin typeface="Calibri" panose="020F0502020204030204" pitchFamily="34" charset="0"/>
                <a:cs typeface="Calibri" panose="020F0502020204030204" pitchFamily="34" charset="0"/>
                <a:sym typeface="Helvetica Neue" panose="02000503000000020004"/>
              </a:rPr>
              <a:t>2X</a:t>
            </a:r>
            <a:r>
              <a:rPr lang="en-US" altLang="zh-CN" sz="1400" kern="0">
                <a:solidFill>
                  <a:schemeClr val="tx1"/>
                </a:solidFill>
                <a:latin typeface="Calibri" panose="020F0502020204030204" pitchFamily="34" charset="0"/>
                <a:cs typeface="Calibri" panose="020F0502020204030204" pitchFamily="34" charset="0"/>
                <a:sym typeface="Helvetica Neue" panose="02000503000000020004"/>
              </a:rPr>
              <a:t>: </a:t>
            </a:r>
            <a:r>
              <a:rPr lang="pl-PL" altLang="zh-CN" sz="1400" kern="0">
                <a:solidFill>
                  <a:schemeClr val="tx1"/>
                </a:solidFill>
                <a:latin typeface="Calibri" panose="020F0502020204030204" pitchFamily="34" charset="0"/>
                <a:cs typeface="Calibri" panose="020F0502020204030204" pitchFamily="34" charset="0"/>
                <a:sym typeface="Helvetica Neue" panose="02000503000000020004"/>
              </a:rPr>
              <a:t>20-29W</a:t>
            </a:r>
          </a:p>
          <a:p>
            <a:pPr defTabSz="1219200" fontAlgn="base" hangingPunct="0">
              <a:spcBef>
                <a:spcPct val="0"/>
              </a:spcBef>
              <a:spcAft>
                <a:spcPct val="0"/>
              </a:spcAft>
              <a:defRPr/>
            </a:pPr>
            <a:r>
              <a:rPr lang="pl-PL" altLang="zh-CN" sz="1400" kern="0">
                <a:solidFill>
                  <a:schemeClr val="tx1"/>
                </a:solidFill>
                <a:latin typeface="Calibri" panose="020F0502020204030204" pitchFamily="34" charset="0"/>
                <a:cs typeface="Calibri" panose="020F0502020204030204" pitchFamily="34" charset="0"/>
                <a:sym typeface="Helvetica Neue" panose="02000503000000020004"/>
              </a:rPr>
              <a:t>3X</a:t>
            </a:r>
            <a:r>
              <a:rPr lang="en-US" altLang="zh-CN" sz="1400" kern="0">
                <a:solidFill>
                  <a:schemeClr val="tx1"/>
                </a:solidFill>
                <a:latin typeface="Calibri" panose="020F0502020204030204" pitchFamily="34" charset="0"/>
                <a:cs typeface="Calibri" panose="020F0502020204030204" pitchFamily="34" charset="0"/>
                <a:sym typeface="Helvetica Neue" panose="02000503000000020004"/>
              </a:rPr>
              <a:t>: </a:t>
            </a:r>
            <a:r>
              <a:rPr lang="pl-PL" altLang="zh-CN" sz="1400" kern="0">
                <a:solidFill>
                  <a:schemeClr val="tx1"/>
                </a:solidFill>
                <a:latin typeface="Calibri" panose="020F0502020204030204" pitchFamily="34" charset="0"/>
                <a:cs typeface="Calibri" panose="020F0502020204030204" pitchFamily="34" charset="0"/>
                <a:sym typeface="Helvetica Neue" panose="02000503000000020004"/>
              </a:rPr>
              <a:t>30-39W</a:t>
            </a:r>
          </a:p>
          <a:p>
            <a:pPr defTabSz="1219200" fontAlgn="base" hangingPunct="0">
              <a:spcBef>
                <a:spcPct val="0"/>
              </a:spcBef>
              <a:spcAft>
                <a:spcPct val="0"/>
              </a:spcAft>
              <a:defRPr/>
            </a:pPr>
            <a:r>
              <a:rPr lang="en-US" altLang="zh-CN" sz="1400" kern="0">
                <a:solidFill>
                  <a:schemeClr val="tx1"/>
                </a:solidFill>
                <a:latin typeface="Calibri" panose="020F0502020204030204" pitchFamily="34" charset="0"/>
                <a:cs typeface="Calibri" panose="020F0502020204030204" pitchFamily="34" charset="0"/>
                <a:sym typeface="Helvetica Neue" panose="02000503000000020004"/>
              </a:rPr>
              <a:t>6</a:t>
            </a:r>
            <a:r>
              <a:rPr lang="pl-PL" altLang="zh-CN" sz="1400" kern="0">
                <a:solidFill>
                  <a:schemeClr val="tx1"/>
                </a:solidFill>
                <a:latin typeface="Calibri" panose="020F0502020204030204" pitchFamily="34" charset="0"/>
                <a:cs typeface="Calibri" panose="020F0502020204030204" pitchFamily="34" charset="0"/>
                <a:sym typeface="Helvetica Neue" panose="02000503000000020004"/>
              </a:rPr>
              <a:t>X:  </a:t>
            </a:r>
            <a:r>
              <a:rPr lang="en-US" altLang="zh-CN" sz="1400" kern="0">
                <a:solidFill>
                  <a:schemeClr val="tx1"/>
                </a:solidFill>
                <a:latin typeface="Calibri" panose="020F0502020204030204" pitchFamily="34" charset="0"/>
                <a:cs typeface="Calibri" panose="020F0502020204030204" pitchFamily="34" charset="0"/>
                <a:sym typeface="Helvetica Neue" panose="02000503000000020004"/>
              </a:rPr>
              <a:t>6</a:t>
            </a:r>
            <a:r>
              <a:rPr lang="pl-PL" altLang="zh-CN" sz="1400" kern="0">
                <a:solidFill>
                  <a:schemeClr val="tx1"/>
                </a:solidFill>
                <a:latin typeface="Calibri" panose="020F0502020204030204" pitchFamily="34" charset="0"/>
                <a:cs typeface="Calibri" panose="020F0502020204030204" pitchFamily="34" charset="0"/>
                <a:sym typeface="Helvetica Neue" panose="02000503000000020004"/>
              </a:rPr>
              <a:t>0-</a:t>
            </a:r>
            <a:r>
              <a:rPr lang="en-US" altLang="zh-CN" sz="1400" kern="0">
                <a:solidFill>
                  <a:schemeClr val="tx1"/>
                </a:solidFill>
                <a:latin typeface="Calibri" panose="020F0502020204030204" pitchFamily="34" charset="0"/>
                <a:cs typeface="Calibri" panose="020F0502020204030204" pitchFamily="34" charset="0"/>
                <a:sym typeface="Helvetica Neue" panose="02000503000000020004"/>
              </a:rPr>
              <a:t>6</a:t>
            </a:r>
            <a:r>
              <a:rPr lang="pl-PL" altLang="zh-CN" sz="1400" kern="0">
                <a:solidFill>
                  <a:schemeClr val="tx1"/>
                </a:solidFill>
                <a:latin typeface="Calibri" panose="020F0502020204030204" pitchFamily="34" charset="0"/>
                <a:cs typeface="Calibri" panose="020F0502020204030204" pitchFamily="34" charset="0"/>
                <a:sym typeface="Helvetica Neue" panose="02000503000000020004"/>
              </a:rPr>
              <a:t>9W</a:t>
            </a:r>
            <a:endParaRPr lang="en-US" altLang="zh-CN" sz="1400" kern="0">
              <a:solidFill>
                <a:schemeClr val="tx1"/>
              </a:solidFill>
              <a:latin typeface="Calibri" panose="020F0502020204030204" pitchFamily="34" charset="0"/>
              <a:cs typeface="Calibri" panose="020F0502020204030204" pitchFamily="34" charset="0"/>
              <a:sym typeface="Helvetica Neue" panose="02000503000000020004"/>
            </a:endParaRPr>
          </a:p>
          <a:p>
            <a:pPr defTabSz="1219200" fontAlgn="base" hangingPunct="0">
              <a:spcBef>
                <a:spcPct val="0"/>
              </a:spcBef>
              <a:spcAft>
                <a:spcPct val="0"/>
              </a:spcAft>
              <a:defRPr/>
            </a:pPr>
            <a:r>
              <a:rPr lang="en-US" altLang="zh-CN" sz="1400" kern="0">
                <a:solidFill>
                  <a:schemeClr val="tx1"/>
                </a:solidFill>
                <a:latin typeface="Calibri" panose="020F0502020204030204" pitchFamily="34" charset="0"/>
                <a:cs typeface="Calibri" panose="020F0502020204030204" pitchFamily="34" charset="0"/>
                <a:sym typeface="Helvetica Neue" panose="02000503000000020004"/>
              </a:rPr>
              <a:t>AX</a:t>
            </a:r>
            <a:r>
              <a:rPr lang="pl-PL" altLang="zh-CN" sz="1400" kern="0">
                <a:solidFill>
                  <a:schemeClr val="tx1"/>
                </a:solidFill>
                <a:latin typeface="Calibri" panose="020F0502020204030204" pitchFamily="34" charset="0"/>
                <a:cs typeface="Calibri" panose="020F0502020204030204" pitchFamily="34" charset="0"/>
                <a:sym typeface="Helvetica Neue" panose="02000503000000020004"/>
              </a:rPr>
              <a:t>:  </a:t>
            </a:r>
            <a:r>
              <a:rPr lang="en-US" altLang="zh-CN" sz="1400" kern="0">
                <a:solidFill>
                  <a:schemeClr val="tx1"/>
                </a:solidFill>
                <a:latin typeface="Calibri" panose="020F0502020204030204" pitchFamily="34" charset="0"/>
                <a:cs typeface="Calibri" panose="020F0502020204030204" pitchFamily="34" charset="0"/>
                <a:sym typeface="Helvetica Neue" panose="02000503000000020004"/>
              </a:rPr>
              <a:t>1X0W</a:t>
            </a:r>
          </a:p>
        </p:txBody>
      </p:sp>
      <p:sp>
        <p:nvSpPr>
          <p:cNvPr id="153" name="圆角矩形 152"/>
          <p:cNvSpPr/>
          <p:nvPr/>
        </p:nvSpPr>
        <p:spPr>
          <a:xfrm>
            <a:off x="8644153" y="4836431"/>
            <a:ext cx="1618471" cy="376545"/>
          </a:xfrm>
          <a:prstGeom prst="roundRect">
            <a:avLst>
              <a:gd name="adj" fmla="val 1037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fontAlgn="base">
              <a:spcBef>
                <a:spcPct val="0"/>
              </a:spcBef>
              <a:spcAft>
                <a:spcPct val="0"/>
              </a:spcAft>
            </a:pPr>
            <a:r>
              <a:rPr lang="en-US" altLang="zh-CN" sz="1400">
                <a:solidFill>
                  <a:schemeClr val="tx1"/>
                </a:solidFill>
                <a:latin typeface="Calibri" panose="020F0502020204030204" pitchFamily="34" charset="0"/>
                <a:ea typeface="微软雅黑" pitchFamily="34" charset="-122"/>
                <a:cs typeface="Calibri" panose="020F0502020204030204" pitchFamily="34" charset="0"/>
              </a:rPr>
              <a:t>Global products</a:t>
            </a:r>
          </a:p>
        </p:txBody>
      </p:sp>
      <p:sp>
        <p:nvSpPr>
          <p:cNvPr id="154" name="圆角矩形 153"/>
          <p:cNvSpPr/>
          <p:nvPr/>
        </p:nvSpPr>
        <p:spPr>
          <a:xfrm>
            <a:off x="7980081" y="4836431"/>
            <a:ext cx="597231" cy="385012"/>
          </a:xfrm>
          <a:prstGeom prst="roundRect">
            <a:avLst>
              <a:gd name="adj" fmla="val 1162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altLang="zh-CN" sz="1400">
                <a:solidFill>
                  <a:schemeClr val="tx1"/>
                </a:solidFill>
                <a:latin typeface="Calibri" panose="020F0502020204030204" pitchFamily="34" charset="0"/>
                <a:ea typeface="微软雅黑" pitchFamily="34" charset="-122"/>
                <a:cs typeface="Calibri" panose="020F0502020204030204" pitchFamily="34" charset="0"/>
              </a:rPr>
              <a:t>G:</a:t>
            </a:r>
          </a:p>
        </p:txBody>
      </p:sp>
      <p:sp>
        <p:nvSpPr>
          <p:cNvPr id="156" name="圆角矩形 155"/>
          <p:cNvSpPr/>
          <p:nvPr/>
        </p:nvSpPr>
        <p:spPr>
          <a:xfrm>
            <a:off x="443790" y="4255122"/>
            <a:ext cx="579684" cy="894791"/>
          </a:xfrm>
          <a:prstGeom prst="roundRect">
            <a:avLst>
              <a:gd name="adj" fmla="val 1082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fontAlgn="base">
              <a:spcBef>
                <a:spcPct val="0"/>
              </a:spcBef>
              <a:spcAft>
                <a:spcPct val="0"/>
              </a:spcAft>
              <a:defRPr/>
            </a:pPr>
            <a:r>
              <a:rPr lang="en-US" altLang="zh-CN" sz="1400">
                <a:solidFill>
                  <a:schemeClr val="tx1"/>
                </a:solidFill>
                <a:latin typeface="Calibri" panose="020F0502020204030204" pitchFamily="34" charset="0"/>
                <a:ea typeface="微软雅黑"/>
                <a:cs typeface="Calibri" panose="020F0502020204030204" pitchFamily="34" charset="0"/>
              </a:rPr>
              <a:t>1/0</a:t>
            </a:r>
            <a:r>
              <a:rPr lang="zh-CN" altLang="en-US" sz="1400">
                <a:solidFill>
                  <a:schemeClr val="tx1"/>
                </a:solidFill>
                <a:latin typeface="Calibri" panose="020F0502020204030204" pitchFamily="34" charset="0"/>
                <a:ea typeface="微软雅黑"/>
                <a:cs typeface="Calibri" panose="020F0502020204030204" pitchFamily="34" charset="0"/>
                <a:sym typeface="Helvetica Neue" panose="02000503000000020004"/>
              </a:rPr>
              <a:t>：</a:t>
            </a:r>
          </a:p>
        </p:txBody>
      </p:sp>
      <p:sp>
        <p:nvSpPr>
          <p:cNvPr id="157" name="圆角矩形 156"/>
          <p:cNvSpPr/>
          <p:nvPr/>
        </p:nvSpPr>
        <p:spPr>
          <a:xfrm>
            <a:off x="1134043" y="4255123"/>
            <a:ext cx="2275994" cy="894790"/>
          </a:xfrm>
          <a:prstGeom prst="roundRect">
            <a:avLst>
              <a:gd name="adj" fmla="val 1147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defRPr/>
            </a:pPr>
            <a:r>
              <a:rPr lang="en-US" altLang="zh-CN" sz="1400" b="1">
                <a:solidFill>
                  <a:schemeClr val="tx1"/>
                </a:solidFill>
                <a:latin typeface="Calibri" panose="020F0502020204030204" pitchFamily="34" charset="0"/>
                <a:ea typeface="微软雅黑"/>
                <a:cs typeface="Calibri" panose="020F0502020204030204" pitchFamily="34" charset="0"/>
              </a:rPr>
              <a:t>Transmission type</a:t>
            </a:r>
          </a:p>
          <a:p>
            <a:pPr fontAlgn="base">
              <a:spcBef>
                <a:spcPct val="0"/>
              </a:spcBef>
              <a:spcAft>
                <a:spcPct val="0"/>
              </a:spcAft>
              <a:defRPr/>
            </a:pPr>
            <a:r>
              <a:rPr lang="en-US" altLang="zh-CN" sz="1400">
                <a:solidFill>
                  <a:schemeClr val="tx1"/>
                </a:solidFill>
                <a:latin typeface="Calibri" panose="020F0502020204030204" pitchFamily="34" charset="0"/>
                <a:ea typeface="微软雅黑"/>
                <a:cs typeface="Calibri" panose="020F0502020204030204" pitchFamily="34" charset="0"/>
              </a:rPr>
              <a:t>1</a:t>
            </a:r>
            <a:r>
              <a:rPr lang="en-US" altLang="zh-CN" sz="1400" kern="0">
                <a:solidFill>
                  <a:schemeClr val="tx1"/>
                </a:solidFill>
                <a:latin typeface="Calibri" panose="020F0502020204030204" pitchFamily="34" charset="0"/>
                <a:ea typeface="微软雅黑"/>
                <a:cs typeface="Calibri" panose="020F0502020204030204" pitchFamily="34" charset="0"/>
                <a:sym typeface="Helvetica Neue" panose="02000503000000020004"/>
              </a:rPr>
              <a:t>: N</a:t>
            </a:r>
            <a:r>
              <a:rPr lang="en-US" altLang="zh-CN" sz="1400">
                <a:solidFill>
                  <a:schemeClr val="tx1"/>
                </a:solidFill>
                <a:latin typeface="Calibri" panose="020F0502020204030204" pitchFamily="34" charset="0"/>
                <a:ea typeface="微软雅黑"/>
                <a:cs typeface="Calibri" panose="020F0502020204030204" pitchFamily="34" charset="0"/>
              </a:rPr>
              <a:t>etwork Speaker</a:t>
            </a:r>
            <a:endParaRPr lang="en-US" altLang="zh-CN" sz="1400" kern="0">
              <a:solidFill>
                <a:schemeClr val="tx1"/>
              </a:solidFill>
              <a:latin typeface="Calibri" panose="020F0502020204030204" pitchFamily="34" charset="0"/>
              <a:ea typeface="微软雅黑"/>
              <a:cs typeface="Calibri" panose="020F0502020204030204" pitchFamily="34" charset="0"/>
              <a:sym typeface="Helvetica Neue" panose="02000503000000020004"/>
            </a:endParaRPr>
          </a:p>
          <a:p>
            <a:pPr fontAlgn="base">
              <a:spcBef>
                <a:spcPct val="0"/>
              </a:spcBef>
              <a:spcAft>
                <a:spcPct val="0"/>
              </a:spcAft>
              <a:defRPr/>
            </a:pPr>
            <a:r>
              <a:rPr lang="en-US" altLang="zh-CN" sz="1400">
                <a:solidFill>
                  <a:schemeClr val="tx1"/>
                </a:solidFill>
                <a:latin typeface="Calibri" panose="020F0502020204030204" pitchFamily="34" charset="0"/>
                <a:ea typeface="微软雅黑"/>
                <a:cs typeface="Calibri" panose="020F0502020204030204" pitchFamily="34" charset="0"/>
              </a:rPr>
              <a:t>0</a:t>
            </a:r>
            <a:r>
              <a:rPr lang="en-US" altLang="zh-CN" sz="1400">
                <a:solidFill>
                  <a:schemeClr val="tx1"/>
                </a:solidFill>
                <a:latin typeface="Calibri" panose="020F0502020204030204" pitchFamily="34" charset="0"/>
                <a:ea typeface="微软雅黑"/>
                <a:cs typeface="Calibri" panose="020F0502020204030204" pitchFamily="34" charset="0"/>
                <a:sym typeface="Helvetica Neue" panose="02000503000000020004"/>
              </a:rPr>
              <a:t>: Analog Speaker</a:t>
            </a:r>
            <a:endParaRPr lang="zh-CN" altLang="en-US" sz="1400">
              <a:solidFill>
                <a:schemeClr val="tx1"/>
              </a:solidFill>
              <a:latin typeface="Calibri" panose="020F0502020204030204" pitchFamily="34" charset="0"/>
              <a:ea typeface="微软雅黑"/>
              <a:cs typeface="Calibri" panose="020F0502020204030204" pitchFamily="34" charset="0"/>
              <a:sym typeface="Helvetica Neue" panose="02000503000000020004"/>
            </a:endParaRPr>
          </a:p>
        </p:txBody>
      </p:sp>
      <p:cxnSp>
        <p:nvCxnSpPr>
          <p:cNvPr id="158" name="肘形连接符 157"/>
          <p:cNvCxnSpPr>
            <a:stCxn id="159" idx="4"/>
            <a:endCxn id="157" idx="3"/>
          </p:cNvCxnSpPr>
          <p:nvPr/>
        </p:nvCxnSpPr>
        <p:spPr>
          <a:xfrm rot="5400000">
            <a:off x="3200546" y="2369752"/>
            <a:ext cx="2542258" cy="2123276"/>
          </a:xfrm>
          <a:prstGeom prst="bentConnector2">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肘形连接符 163"/>
          <p:cNvCxnSpPr>
            <a:stCxn id="146" idx="4"/>
            <a:endCxn id="150" idx="3"/>
          </p:cNvCxnSpPr>
          <p:nvPr/>
        </p:nvCxnSpPr>
        <p:spPr>
          <a:xfrm rot="5400000">
            <a:off x="3403117" y="2167181"/>
            <a:ext cx="964667" cy="950827"/>
          </a:xfrm>
          <a:prstGeom prst="bentConnector2">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67" name="肘形连接符 166"/>
          <p:cNvCxnSpPr>
            <a:endCxn id="42" idx="3"/>
          </p:cNvCxnSpPr>
          <p:nvPr/>
        </p:nvCxnSpPr>
        <p:spPr>
          <a:xfrm rot="5400000">
            <a:off x="3396071" y="2119009"/>
            <a:ext cx="1676446" cy="1648514"/>
          </a:xfrm>
          <a:prstGeom prst="bentConnector2">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肘形连接符 169"/>
          <p:cNvCxnSpPr>
            <a:endCxn id="43" idx="3"/>
          </p:cNvCxnSpPr>
          <p:nvPr/>
        </p:nvCxnSpPr>
        <p:spPr>
          <a:xfrm rot="5400000">
            <a:off x="2814721" y="2739038"/>
            <a:ext cx="3852890" cy="2662258"/>
          </a:xfrm>
          <a:prstGeom prst="bentConnector2">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肘形连接符 170"/>
          <p:cNvCxnSpPr>
            <a:cxnSpLocks/>
            <a:stCxn id="162" idx="4"/>
            <a:endCxn id="152" idx="1"/>
          </p:cNvCxnSpPr>
          <p:nvPr/>
        </p:nvCxnSpPr>
        <p:spPr>
          <a:xfrm rot="16200000" flipH="1">
            <a:off x="5068120" y="3820224"/>
            <a:ext cx="3876984" cy="557058"/>
          </a:xfrm>
          <a:prstGeom prst="bentConnector2">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肘形连接符 172"/>
          <p:cNvCxnSpPr>
            <a:stCxn id="172" idx="4"/>
            <a:endCxn id="154" idx="1"/>
          </p:cNvCxnSpPr>
          <p:nvPr/>
        </p:nvCxnSpPr>
        <p:spPr>
          <a:xfrm rot="16200000" flipH="1">
            <a:off x="6325394" y="3374250"/>
            <a:ext cx="2868676" cy="440698"/>
          </a:xfrm>
          <a:prstGeom prst="bentConnector2">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4" name="圆角矩形 173"/>
          <p:cNvSpPr/>
          <p:nvPr/>
        </p:nvSpPr>
        <p:spPr>
          <a:xfrm>
            <a:off x="8348024" y="4362658"/>
            <a:ext cx="456316" cy="361977"/>
          </a:xfrm>
          <a:prstGeom prst="roundRect">
            <a:avLst>
              <a:gd name="adj" fmla="val 755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defRPr/>
            </a:pPr>
            <a:r>
              <a:rPr lang="en-US" altLang="zh-CN" sz="1400" kern="0">
                <a:solidFill>
                  <a:schemeClr val="tx1"/>
                </a:solidFill>
                <a:latin typeface="Calibri" panose="020F0502020204030204" pitchFamily="34" charset="0"/>
                <a:ea typeface="微软雅黑" pitchFamily="34" charset="-122"/>
                <a:cs typeface="Calibri" panose="020F0502020204030204" pitchFamily="34" charset="0"/>
                <a:sym typeface="Helvetica Neue" panose="02000503000000020004"/>
              </a:rPr>
              <a:t>1:</a:t>
            </a:r>
            <a:endParaRPr lang="zh-CN" altLang="en-US" sz="1400">
              <a:solidFill>
                <a:schemeClr val="tx1"/>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75" name="圆角矩形 174"/>
          <p:cNvSpPr/>
          <p:nvPr/>
        </p:nvSpPr>
        <p:spPr>
          <a:xfrm>
            <a:off x="8871507" y="4362657"/>
            <a:ext cx="1393333" cy="361977"/>
          </a:xfrm>
          <a:prstGeom prst="roundRect">
            <a:avLst>
              <a:gd name="adj" fmla="val 105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base" hangingPunct="0">
              <a:spcBef>
                <a:spcPct val="0"/>
              </a:spcBef>
              <a:spcAft>
                <a:spcPct val="0"/>
              </a:spcAft>
              <a:defRPr/>
            </a:pPr>
            <a:r>
              <a:rPr lang="en-US" altLang="zh-CN" sz="1400" kern="0">
                <a:solidFill>
                  <a:schemeClr val="tx1"/>
                </a:solidFill>
                <a:latin typeface="Calibri" panose="020F0502020204030204" pitchFamily="34" charset="0"/>
                <a:cs typeface="Calibri" panose="020F0502020204030204" pitchFamily="34" charset="0"/>
                <a:sym typeface="Helvetica Neue" panose="02000503000000020004"/>
              </a:rPr>
              <a:t>1</a:t>
            </a:r>
            <a:r>
              <a:rPr lang="en-US" altLang="zh-CN" sz="1400" kern="0" baseline="30000">
                <a:solidFill>
                  <a:schemeClr val="tx1"/>
                </a:solidFill>
                <a:latin typeface="Calibri" panose="020F0502020204030204" pitchFamily="34" charset="0"/>
                <a:cs typeface="Calibri" panose="020F0502020204030204" pitchFamily="34" charset="0"/>
                <a:sym typeface="Helvetica Neue" panose="02000503000000020004"/>
              </a:rPr>
              <a:t>st</a:t>
            </a:r>
            <a:r>
              <a:rPr lang="en-US" altLang="zh-CN" sz="1400" kern="0">
                <a:solidFill>
                  <a:schemeClr val="tx1"/>
                </a:solidFill>
                <a:latin typeface="Calibri" panose="020F0502020204030204" pitchFamily="34" charset="0"/>
                <a:cs typeface="Calibri" panose="020F0502020204030204" pitchFamily="34" charset="0"/>
                <a:sym typeface="Helvetica Neue" panose="02000503000000020004"/>
              </a:rPr>
              <a:t> generation </a:t>
            </a:r>
          </a:p>
        </p:txBody>
      </p:sp>
      <p:cxnSp>
        <p:nvCxnSpPr>
          <p:cNvPr id="177" name="肘形连接符 176"/>
          <p:cNvCxnSpPr>
            <a:stCxn id="176" idx="4"/>
            <a:endCxn id="178" idx="1"/>
          </p:cNvCxnSpPr>
          <p:nvPr/>
        </p:nvCxnSpPr>
        <p:spPr>
          <a:xfrm rot="16200000" flipH="1">
            <a:off x="8074208" y="2863479"/>
            <a:ext cx="1938200" cy="531763"/>
          </a:xfrm>
          <a:prstGeom prst="bentConnector2">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8" name="圆角矩形 177"/>
          <p:cNvSpPr/>
          <p:nvPr/>
        </p:nvSpPr>
        <p:spPr>
          <a:xfrm>
            <a:off x="9309189" y="3931263"/>
            <a:ext cx="450050" cy="334396"/>
          </a:xfrm>
          <a:prstGeom prst="roundRect">
            <a:avLst>
              <a:gd name="adj" fmla="val 7555"/>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fontAlgn="base">
              <a:spcBef>
                <a:spcPct val="0"/>
              </a:spcBef>
              <a:spcAft>
                <a:spcPct val="0"/>
              </a:spcAft>
              <a:defRPr/>
            </a:pPr>
            <a:r>
              <a:rPr lang="en-US" altLang="zh-CN" sz="1400" kern="0">
                <a:solidFill>
                  <a:schemeClr val="tx1"/>
                </a:solidFill>
                <a:latin typeface="Calibri" panose="020F0502020204030204" pitchFamily="34" charset="0"/>
                <a:ea typeface="微软雅黑" pitchFamily="34" charset="-122"/>
                <a:cs typeface="Calibri" panose="020F0502020204030204" pitchFamily="34" charset="0"/>
                <a:sym typeface="Helvetica Neue" panose="02000503000000020004"/>
              </a:rPr>
              <a:t>T</a:t>
            </a:r>
            <a:r>
              <a:rPr lang="zh-CN" altLang="en-US" sz="1400" kern="0">
                <a:solidFill>
                  <a:schemeClr val="tx1"/>
                </a:solidFill>
                <a:latin typeface="Calibri" panose="020F0502020204030204" pitchFamily="34" charset="0"/>
                <a:ea typeface="微软雅黑" pitchFamily="34" charset="-122"/>
                <a:cs typeface="Calibri" panose="020F0502020204030204" pitchFamily="34" charset="0"/>
                <a:sym typeface="Helvetica Neue" panose="02000503000000020004"/>
              </a:rPr>
              <a:t>：</a:t>
            </a:r>
            <a:endParaRPr lang="zh-CN" altLang="en-US" sz="1400">
              <a:solidFill>
                <a:schemeClr val="tx1"/>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79" name="圆角矩形 178"/>
          <p:cNvSpPr/>
          <p:nvPr/>
        </p:nvSpPr>
        <p:spPr>
          <a:xfrm>
            <a:off x="9830430" y="3931263"/>
            <a:ext cx="1055953" cy="325759"/>
          </a:xfrm>
          <a:prstGeom prst="roundRect">
            <a:avLst>
              <a:gd name="adj" fmla="val 1057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base" hangingPunct="0">
              <a:spcBef>
                <a:spcPct val="0"/>
              </a:spcBef>
              <a:spcAft>
                <a:spcPct val="0"/>
              </a:spcAft>
              <a:defRPr/>
            </a:pPr>
            <a:r>
              <a:rPr lang="en-US" altLang="zh-CN" sz="1400" kern="0">
                <a:solidFill>
                  <a:schemeClr val="tx1"/>
                </a:solidFill>
                <a:latin typeface="Calibri" panose="020F0502020204030204" pitchFamily="34" charset="0"/>
                <a:cs typeface="Calibri" panose="020F0502020204030204" pitchFamily="34" charset="0"/>
                <a:sym typeface="Helvetica Neue" panose="02000503000000020004"/>
              </a:rPr>
              <a:t>Pigtail</a:t>
            </a:r>
          </a:p>
        </p:txBody>
      </p:sp>
      <p:sp>
        <p:nvSpPr>
          <p:cNvPr id="145" name="椭圆 144"/>
          <p:cNvSpPr/>
          <p:nvPr/>
        </p:nvSpPr>
        <p:spPr>
          <a:xfrm>
            <a:off x="2743564" y="1988417"/>
            <a:ext cx="108000" cy="10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zh-CN" altLang="en-US">
              <a:solidFill>
                <a:srgbClr val="FFC000"/>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46" name="椭圆 145"/>
          <p:cNvSpPr/>
          <p:nvPr/>
        </p:nvSpPr>
        <p:spPr>
          <a:xfrm>
            <a:off x="4306864" y="2052261"/>
            <a:ext cx="108000" cy="10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zh-CN" altLang="en-US">
              <a:solidFill>
                <a:srgbClr val="FFC000"/>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55" name="椭圆 154"/>
          <p:cNvSpPr/>
          <p:nvPr/>
        </p:nvSpPr>
        <p:spPr>
          <a:xfrm>
            <a:off x="6014972" y="2052261"/>
            <a:ext cx="108000" cy="10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zh-CN" altLang="en-US">
              <a:solidFill>
                <a:srgbClr val="FFC000"/>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59" name="椭圆 158"/>
          <p:cNvSpPr/>
          <p:nvPr/>
        </p:nvSpPr>
        <p:spPr>
          <a:xfrm>
            <a:off x="5479312" y="2052261"/>
            <a:ext cx="108000" cy="10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zh-CN" altLang="en-US">
              <a:solidFill>
                <a:srgbClr val="FFC000"/>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62" name="椭圆 161"/>
          <p:cNvSpPr/>
          <p:nvPr/>
        </p:nvSpPr>
        <p:spPr>
          <a:xfrm>
            <a:off x="6674083" y="2052261"/>
            <a:ext cx="108000" cy="10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zh-CN" altLang="en-US">
              <a:solidFill>
                <a:srgbClr val="FFC000"/>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68" name="椭圆 167"/>
          <p:cNvSpPr/>
          <p:nvPr/>
        </p:nvSpPr>
        <p:spPr>
          <a:xfrm>
            <a:off x="5018430" y="2052261"/>
            <a:ext cx="108000" cy="10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zh-CN" altLang="en-US">
              <a:solidFill>
                <a:srgbClr val="FFC000"/>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72" name="椭圆 171"/>
          <p:cNvSpPr/>
          <p:nvPr/>
        </p:nvSpPr>
        <p:spPr>
          <a:xfrm>
            <a:off x="7485383" y="2052261"/>
            <a:ext cx="108000" cy="10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zh-CN" altLang="en-US">
              <a:solidFill>
                <a:srgbClr val="FFC000"/>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76" name="椭圆 175"/>
          <p:cNvSpPr/>
          <p:nvPr/>
        </p:nvSpPr>
        <p:spPr>
          <a:xfrm>
            <a:off x="8723427" y="2052261"/>
            <a:ext cx="108000" cy="10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zh-CN" altLang="en-US">
              <a:solidFill>
                <a:srgbClr val="FFC000"/>
              </a:solidFill>
              <a:latin typeface="Calibri" panose="020F0502020204030204" pitchFamily="34" charset="0"/>
              <a:ea typeface="微软雅黑"/>
              <a:cs typeface="Calibri" panose="020F0502020204030204" pitchFamily="34" charset="0"/>
              <a:sym typeface="Helvetica Neue" panose="02000503000000020004"/>
            </a:endParaRPr>
          </a:p>
        </p:txBody>
      </p:sp>
      <p:cxnSp>
        <p:nvCxnSpPr>
          <p:cNvPr id="34" name="肘形连接符 33"/>
          <p:cNvCxnSpPr>
            <a:endCxn id="35" idx="0"/>
          </p:cNvCxnSpPr>
          <p:nvPr/>
        </p:nvCxnSpPr>
        <p:spPr>
          <a:xfrm rot="10800000" flipV="1">
            <a:off x="9310780" y="2102696"/>
            <a:ext cx="593312" cy="315339"/>
          </a:xfrm>
          <a:prstGeom prst="bentConnector2">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圆角矩形 34"/>
          <p:cNvSpPr/>
          <p:nvPr/>
        </p:nvSpPr>
        <p:spPr>
          <a:xfrm>
            <a:off x="8940557" y="2418035"/>
            <a:ext cx="740447" cy="1401432"/>
          </a:xfrm>
          <a:prstGeom prst="roundRect">
            <a:avLst>
              <a:gd name="adj" fmla="val 7555"/>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fontAlgn="base">
              <a:spcBef>
                <a:spcPct val="0"/>
              </a:spcBef>
              <a:spcAft>
                <a:spcPct val="0"/>
              </a:spcAft>
              <a:defRPr/>
            </a:pPr>
            <a:r>
              <a:rPr lang="en-US" altLang="zh-CN" sz="1400" kern="0">
                <a:solidFill>
                  <a:schemeClr val="tx1"/>
                </a:solidFill>
                <a:latin typeface="Calibri" panose="020F0502020204030204" pitchFamily="34" charset="0"/>
                <a:ea typeface="微软雅黑" pitchFamily="34" charset="-122"/>
                <a:cs typeface="Calibri" panose="020F0502020204030204" pitchFamily="34" charset="0"/>
                <a:sym typeface="Helvetica Neue" panose="02000503000000020004"/>
              </a:rPr>
              <a:t>V/R/S/W/B/E</a:t>
            </a:r>
            <a:r>
              <a:rPr lang="zh-CN" altLang="en-US" sz="1400" kern="0">
                <a:solidFill>
                  <a:schemeClr val="tx1"/>
                </a:solidFill>
                <a:latin typeface="Calibri" panose="020F0502020204030204" pitchFamily="34" charset="0"/>
                <a:ea typeface="微软雅黑" pitchFamily="34" charset="-122"/>
                <a:cs typeface="Calibri" panose="020F0502020204030204" pitchFamily="34" charset="0"/>
                <a:sym typeface="Helvetica Neue" panose="02000503000000020004"/>
              </a:rPr>
              <a:t>：</a:t>
            </a:r>
            <a:endParaRPr lang="zh-CN" altLang="en-US" sz="1400">
              <a:solidFill>
                <a:schemeClr val="tx1"/>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36" name="圆角矩形 35"/>
          <p:cNvSpPr/>
          <p:nvPr/>
        </p:nvSpPr>
        <p:spPr>
          <a:xfrm>
            <a:off x="9759239" y="2418035"/>
            <a:ext cx="2171782" cy="1416230"/>
          </a:xfrm>
          <a:prstGeom prst="roundRect">
            <a:avLst>
              <a:gd name="adj" fmla="val 1057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spcBef>
                <a:spcPct val="0"/>
              </a:spcBef>
              <a:spcAft>
                <a:spcPct val="0"/>
              </a:spcAft>
            </a:pPr>
            <a:r>
              <a:rPr lang="en-US" altLang="zh-CN" sz="1400">
                <a:solidFill>
                  <a:schemeClr val="tx1"/>
                </a:solidFill>
                <a:latin typeface="Calibri" panose="020F0502020204030204" pitchFamily="34" charset="0"/>
                <a:cs typeface="Calibri" panose="020F0502020204030204" pitchFamily="34" charset="0"/>
              </a:rPr>
              <a:t>V: Constant voltage</a:t>
            </a:r>
          </a:p>
          <a:p>
            <a:pPr algn="l" fontAlgn="base">
              <a:spcBef>
                <a:spcPct val="0"/>
              </a:spcBef>
              <a:spcAft>
                <a:spcPct val="0"/>
              </a:spcAft>
            </a:pPr>
            <a:r>
              <a:rPr lang="en-US" altLang="zh-CN" sz="1400">
                <a:solidFill>
                  <a:schemeClr val="tx1"/>
                </a:solidFill>
                <a:latin typeface="Calibri" panose="020F0502020204030204" pitchFamily="34" charset="0"/>
                <a:cs typeface="Calibri" panose="020F0502020204030204" pitchFamily="34" charset="0"/>
              </a:rPr>
              <a:t>R: Constant resistance</a:t>
            </a:r>
          </a:p>
          <a:p>
            <a:pPr algn="l" fontAlgn="base">
              <a:spcBef>
                <a:spcPct val="0"/>
              </a:spcBef>
              <a:spcAft>
                <a:spcPct val="0"/>
              </a:spcAft>
            </a:pPr>
            <a:r>
              <a:rPr lang="en-US" altLang="zh-CN" sz="1400">
                <a:solidFill>
                  <a:schemeClr val="tx1"/>
                </a:solidFill>
                <a:latin typeface="Calibri" panose="020F0502020204030204" pitchFamily="34" charset="0"/>
                <a:cs typeface="Calibri" panose="020F0502020204030204" pitchFamily="34" charset="0"/>
              </a:rPr>
              <a:t>S: Sub speaker</a:t>
            </a:r>
          </a:p>
          <a:p>
            <a:pPr algn="l" fontAlgn="base">
              <a:spcBef>
                <a:spcPct val="0"/>
              </a:spcBef>
              <a:spcAft>
                <a:spcPct val="0"/>
              </a:spcAft>
            </a:pPr>
            <a:r>
              <a:rPr lang="en-US" altLang="zh-CN" sz="1400">
                <a:solidFill>
                  <a:schemeClr val="tx1"/>
                </a:solidFill>
                <a:latin typeface="Calibri" panose="020F0502020204030204" pitchFamily="34" charset="0"/>
                <a:cs typeface="Calibri" panose="020F0502020204030204" pitchFamily="34" charset="0"/>
              </a:rPr>
              <a:t>W: Wi-Fi</a:t>
            </a:r>
          </a:p>
          <a:p>
            <a:pPr algn="l" fontAlgn="base">
              <a:spcBef>
                <a:spcPct val="0"/>
              </a:spcBef>
              <a:spcAft>
                <a:spcPct val="0"/>
              </a:spcAft>
            </a:pPr>
            <a:r>
              <a:rPr lang="en-US" altLang="zh-CN" sz="1400">
                <a:solidFill>
                  <a:schemeClr val="tx1"/>
                </a:solidFill>
                <a:latin typeface="Calibri" panose="020F0502020204030204" pitchFamily="34" charset="0"/>
                <a:cs typeface="Calibri" panose="020F0502020204030204" pitchFamily="34" charset="0"/>
              </a:rPr>
              <a:t>B: Bluetooth</a:t>
            </a:r>
          </a:p>
          <a:p>
            <a:pPr algn="l" fontAlgn="base">
              <a:spcBef>
                <a:spcPct val="0"/>
              </a:spcBef>
              <a:spcAft>
                <a:spcPct val="0"/>
              </a:spcAft>
            </a:pPr>
            <a:r>
              <a:rPr lang="en-US" altLang="zh-CN" sz="1400">
                <a:solidFill>
                  <a:schemeClr val="tx1"/>
                </a:solidFill>
                <a:latin typeface="Calibri" panose="020F0502020204030204" pitchFamily="34" charset="0"/>
                <a:cs typeface="Calibri" panose="020F0502020204030204" pitchFamily="34" charset="0"/>
              </a:rPr>
              <a:t>E: </a:t>
            </a:r>
            <a:r>
              <a:rPr lang="en-US" altLang="zh-CN" sz="1400" err="1">
                <a:solidFill>
                  <a:schemeClr val="tx1"/>
                </a:solidFill>
                <a:latin typeface="Calibri" panose="020F0502020204030204" pitchFamily="34" charset="0"/>
                <a:cs typeface="Calibri" panose="020F0502020204030204" pitchFamily="34" charset="0"/>
              </a:rPr>
              <a:t>PoE</a:t>
            </a:r>
            <a:r>
              <a:rPr lang="en-US" altLang="zh-CN" sz="1400">
                <a:solidFill>
                  <a:schemeClr val="tx1"/>
                </a:solidFill>
                <a:latin typeface="Calibri" panose="020F0502020204030204" pitchFamily="34" charset="0"/>
                <a:cs typeface="Calibri" panose="020F0502020204030204" pitchFamily="34" charset="0"/>
              </a:rPr>
              <a:t>/</a:t>
            </a:r>
            <a:r>
              <a:rPr lang="en-US" altLang="zh-CN" sz="1400" err="1">
                <a:solidFill>
                  <a:schemeClr val="tx1"/>
                </a:solidFill>
                <a:latin typeface="Calibri" panose="020F0502020204030204" pitchFamily="34" charset="0"/>
                <a:cs typeface="Calibri" panose="020F0502020204030204" pitchFamily="34" charset="0"/>
              </a:rPr>
              <a:t>PoE</a:t>
            </a:r>
            <a:r>
              <a:rPr lang="en-US" altLang="zh-CN" sz="1400">
                <a:solidFill>
                  <a:schemeClr val="tx1"/>
                </a:solidFill>
                <a:latin typeface="Calibri" panose="020F0502020204030204" pitchFamily="34" charset="0"/>
                <a:cs typeface="Calibri" panose="020F0502020204030204" pitchFamily="34" charset="0"/>
              </a:rPr>
              <a:t>+</a:t>
            </a:r>
          </a:p>
        </p:txBody>
      </p:sp>
      <p:sp>
        <p:nvSpPr>
          <p:cNvPr id="37" name="椭圆 36"/>
          <p:cNvSpPr/>
          <p:nvPr/>
        </p:nvSpPr>
        <p:spPr>
          <a:xfrm>
            <a:off x="9904092" y="2052261"/>
            <a:ext cx="108000" cy="10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zh-CN" altLang="en-US">
              <a:solidFill>
                <a:srgbClr val="FFC000"/>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4" name="矩形 3"/>
          <p:cNvSpPr/>
          <p:nvPr/>
        </p:nvSpPr>
        <p:spPr>
          <a:xfrm>
            <a:off x="2216278" y="1105858"/>
            <a:ext cx="8109912" cy="977191"/>
          </a:xfrm>
          <a:prstGeom prst="rect">
            <a:avLst/>
          </a:prstGeom>
        </p:spPr>
        <p:txBody>
          <a:bodyPr wrap="none">
            <a:spAutoFit/>
          </a:bodyPr>
          <a:lstStyle/>
          <a:p>
            <a:pPr defTabSz="1828800"/>
            <a:r>
              <a:rPr lang="en-US" altLang="zh-CN" sz="5750" b="1" u="sng">
                <a:solidFill>
                  <a:srgbClr val="FFC000"/>
                </a:solidFill>
                <a:latin typeface="Calibri" panose="020F0502020204030204" pitchFamily="34" charset="0"/>
                <a:ea typeface="微软雅黑" pitchFamily="34" charset="-122"/>
                <a:cs typeface="Calibri" panose="020F0502020204030204" pitchFamily="34" charset="0"/>
                <a:sym typeface="+mn-lt"/>
              </a:rPr>
              <a:t>DS</a:t>
            </a:r>
            <a:r>
              <a:rPr lang="en-US" altLang="zh-CN" sz="5750" b="1">
                <a:solidFill>
                  <a:srgbClr val="FFC000"/>
                </a:solidFill>
                <a:latin typeface="Calibri" panose="020F0502020204030204" pitchFamily="34" charset="0"/>
                <a:ea typeface="微软雅黑" pitchFamily="34" charset="-122"/>
                <a:cs typeface="Calibri" panose="020F0502020204030204" pitchFamily="34" charset="0"/>
                <a:sym typeface="+mn-lt"/>
              </a:rPr>
              <a:t> - </a:t>
            </a:r>
            <a:r>
              <a:rPr lang="en-US" altLang="zh-CN" sz="5750" b="1" u="sng">
                <a:solidFill>
                  <a:srgbClr val="FFC000"/>
                </a:solidFill>
                <a:latin typeface="Calibri" panose="020F0502020204030204" pitchFamily="34" charset="0"/>
                <a:ea typeface="微软雅黑" pitchFamily="34" charset="-122"/>
                <a:cs typeface="Calibri" panose="020F0502020204030204" pitchFamily="34" charset="0"/>
                <a:sym typeface="+mn-lt"/>
              </a:rPr>
              <a:t>QA</a:t>
            </a:r>
            <a:r>
              <a:rPr lang="en-US" altLang="zh-CN" sz="5750" b="1">
                <a:solidFill>
                  <a:srgbClr val="FFC000"/>
                </a:solidFill>
                <a:latin typeface="Calibri" panose="020F0502020204030204" pitchFamily="34" charset="0"/>
                <a:ea typeface="微软雅黑" pitchFamily="34" charset="-122"/>
                <a:cs typeface="Calibri" panose="020F0502020204030204" pitchFamily="34" charset="0"/>
                <a:sym typeface="+mn-lt"/>
              </a:rPr>
              <a:t> </a:t>
            </a:r>
            <a:r>
              <a:rPr lang="en-US" altLang="zh-CN" sz="5750" b="1" u="sng">
                <a:solidFill>
                  <a:srgbClr val="FFC000"/>
                </a:solidFill>
                <a:latin typeface="Calibri" panose="020F0502020204030204" pitchFamily="34" charset="0"/>
                <a:ea typeface="微软雅黑" pitchFamily="34" charset="-122"/>
                <a:cs typeface="Calibri" panose="020F0502020204030204" pitchFamily="34" charset="0"/>
                <a:sym typeface="+mn-lt"/>
              </a:rPr>
              <a:t>Z</a:t>
            </a:r>
            <a:r>
              <a:rPr lang="en-US" altLang="zh-CN" sz="5750" b="1">
                <a:solidFill>
                  <a:srgbClr val="FFC000"/>
                </a:solidFill>
                <a:latin typeface="Calibri" panose="020F0502020204030204" pitchFamily="34" charset="0"/>
                <a:ea typeface="微软雅黑" pitchFamily="34" charset="-122"/>
                <a:cs typeface="Calibri" panose="020F0502020204030204" pitchFamily="34" charset="0"/>
                <a:sym typeface="+mn-lt"/>
              </a:rPr>
              <a:t> </a:t>
            </a:r>
            <a:r>
              <a:rPr lang="en-US" altLang="zh-CN" sz="5750" b="1" u="sng">
                <a:solidFill>
                  <a:srgbClr val="FFC000"/>
                </a:solidFill>
                <a:latin typeface="Calibri" panose="020F0502020204030204" pitchFamily="34" charset="0"/>
                <a:ea typeface="微软雅黑" pitchFamily="34" charset="-122"/>
                <a:cs typeface="Calibri" panose="020F0502020204030204" pitchFamily="34" charset="0"/>
                <a:sym typeface="+mn-lt"/>
              </a:rPr>
              <a:t>1</a:t>
            </a:r>
            <a:r>
              <a:rPr lang="en-US" altLang="zh-CN" sz="5750" b="1">
                <a:solidFill>
                  <a:srgbClr val="FFC000"/>
                </a:solidFill>
                <a:latin typeface="Calibri" panose="020F0502020204030204" pitchFamily="34" charset="0"/>
                <a:ea typeface="微软雅黑" pitchFamily="34" charset="-122"/>
                <a:cs typeface="Calibri" panose="020F0502020204030204" pitchFamily="34" charset="0"/>
                <a:sym typeface="+mn-lt"/>
              </a:rPr>
              <a:t> </a:t>
            </a:r>
            <a:r>
              <a:rPr lang="en-US" altLang="zh-CN" sz="5750" b="1" u="sng">
                <a:solidFill>
                  <a:srgbClr val="FFC000"/>
                </a:solidFill>
                <a:latin typeface="Calibri" panose="020F0502020204030204" pitchFamily="34" charset="0"/>
                <a:ea typeface="微软雅黑" pitchFamily="34" charset="-122"/>
                <a:cs typeface="Calibri" panose="020F0502020204030204" pitchFamily="34" charset="0"/>
                <a:sym typeface="+mn-lt"/>
              </a:rPr>
              <a:t>3</a:t>
            </a:r>
            <a:r>
              <a:rPr lang="en-US" altLang="zh-CN" sz="5750" b="1">
                <a:solidFill>
                  <a:srgbClr val="FFC000"/>
                </a:solidFill>
                <a:latin typeface="Calibri" panose="020F0502020204030204" pitchFamily="34" charset="0"/>
                <a:ea typeface="微软雅黑" pitchFamily="34" charset="-122"/>
                <a:cs typeface="Calibri" panose="020F0502020204030204" pitchFamily="34" charset="0"/>
                <a:sym typeface="+mn-lt"/>
              </a:rPr>
              <a:t> </a:t>
            </a:r>
            <a:r>
              <a:rPr lang="en-US" altLang="zh-CN" sz="5750" b="1" u="sng">
                <a:solidFill>
                  <a:srgbClr val="FFC000"/>
                </a:solidFill>
                <a:latin typeface="Calibri" panose="020F0502020204030204" pitchFamily="34" charset="0"/>
                <a:ea typeface="微软雅黑" pitchFamily="34" charset="-122"/>
                <a:cs typeface="Calibri" panose="020F0502020204030204" pitchFamily="34" charset="0"/>
                <a:sym typeface="+mn-lt"/>
              </a:rPr>
              <a:t>07</a:t>
            </a:r>
            <a:r>
              <a:rPr lang="en-US" altLang="zh-CN" sz="5750" b="1">
                <a:solidFill>
                  <a:srgbClr val="FFC000"/>
                </a:solidFill>
                <a:latin typeface="Calibri" panose="020F0502020204030204" pitchFamily="34" charset="0"/>
                <a:ea typeface="微软雅黑" pitchFamily="34" charset="-122"/>
                <a:cs typeface="Calibri" panose="020F0502020204030204" pitchFamily="34" charset="0"/>
                <a:sym typeface="+mn-lt"/>
              </a:rPr>
              <a:t> </a:t>
            </a:r>
            <a:r>
              <a:rPr lang="en-US" altLang="zh-CN" sz="5750" b="1" u="sng">
                <a:solidFill>
                  <a:srgbClr val="FFC000"/>
                </a:solidFill>
                <a:latin typeface="Calibri" panose="020F0502020204030204" pitchFamily="34" charset="0"/>
                <a:ea typeface="微软雅黑" pitchFamily="34" charset="-122"/>
                <a:cs typeface="Calibri" panose="020F0502020204030204" pitchFamily="34" charset="0"/>
                <a:sym typeface="+mn-lt"/>
              </a:rPr>
              <a:t>G</a:t>
            </a:r>
            <a:r>
              <a:rPr lang="en-US" altLang="zh-CN" sz="5750" b="1">
                <a:solidFill>
                  <a:srgbClr val="FFC000"/>
                </a:solidFill>
                <a:latin typeface="Calibri" panose="020F0502020204030204" pitchFamily="34" charset="0"/>
                <a:ea typeface="微软雅黑" pitchFamily="34" charset="-122"/>
                <a:cs typeface="Calibri" panose="020F0502020204030204" pitchFamily="34" charset="0"/>
                <a:sym typeface="+mn-lt"/>
              </a:rPr>
              <a:t> </a:t>
            </a:r>
            <a:r>
              <a:rPr lang="en-US" altLang="zh-CN" sz="5750" b="1" u="sng">
                <a:solidFill>
                  <a:srgbClr val="FFC000"/>
                </a:solidFill>
                <a:latin typeface="Calibri" panose="020F0502020204030204" pitchFamily="34" charset="0"/>
                <a:ea typeface="微软雅黑" pitchFamily="34" charset="-122"/>
                <a:cs typeface="Calibri" panose="020F0502020204030204" pitchFamily="34" charset="0"/>
                <a:sym typeface="+mn-lt"/>
              </a:rPr>
              <a:t>1</a:t>
            </a:r>
            <a:r>
              <a:rPr lang="en-US" altLang="zh-CN" sz="5750" b="1">
                <a:solidFill>
                  <a:srgbClr val="FFC000"/>
                </a:solidFill>
                <a:latin typeface="Calibri" panose="020F0502020204030204" pitchFamily="34" charset="0"/>
                <a:ea typeface="微软雅黑" pitchFamily="34" charset="-122"/>
                <a:cs typeface="Calibri" panose="020F0502020204030204" pitchFamily="34" charset="0"/>
                <a:sym typeface="+mn-lt"/>
              </a:rPr>
              <a:t> </a:t>
            </a:r>
            <a:r>
              <a:rPr lang="en-US" altLang="zh-CN" sz="5750" b="1" u="sng">
                <a:solidFill>
                  <a:srgbClr val="FFC000"/>
                </a:solidFill>
                <a:latin typeface="Calibri" panose="020F0502020204030204" pitchFamily="34" charset="0"/>
                <a:ea typeface="微软雅黑" pitchFamily="34" charset="-122"/>
                <a:cs typeface="Calibri" panose="020F0502020204030204" pitchFamily="34" charset="0"/>
                <a:sym typeface="+mn-lt"/>
              </a:rPr>
              <a:t>(T)</a:t>
            </a:r>
            <a:r>
              <a:rPr lang="en-US" altLang="zh-CN" sz="5750" b="1">
                <a:solidFill>
                  <a:srgbClr val="FFC000"/>
                </a:solidFill>
                <a:latin typeface="Calibri" panose="020F0502020204030204" pitchFamily="34" charset="0"/>
                <a:ea typeface="微软雅黑" pitchFamily="34" charset="-122"/>
                <a:cs typeface="Calibri" panose="020F0502020204030204" pitchFamily="34" charset="0"/>
                <a:sym typeface="+mn-lt"/>
              </a:rPr>
              <a:t> - </a:t>
            </a:r>
            <a:r>
              <a:rPr lang="en-US" altLang="zh-CN" sz="5750" b="1" u="sng">
                <a:solidFill>
                  <a:srgbClr val="FFC000"/>
                </a:solidFill>
                <a:latin typeface="Calibri" panose="020F0502020204030204" pitchFamily="34" charset="0"/>
                <a:ea typeface="微软雅黑" pitchFamily="34" charset="-122"/>
                <a:cs typeface="Calibri" panose="020F0502020204030204" pitchFamily="34" charset="0"/>
                <a:sym typeface="+mn-lt"/>
              </a:rPr>
              <a:t>E</a:t>
            </a:r>
          </a:p>
        </p:txBody>
      </p:sp>
      <p:sp>
        <p:nvSpPr>
          <p:cNvPr id="41" name="圆角矩形 40"/>
          <p:cNvSpPr/>
          <p:nvPr/>
        </p:nvSpPr>
        <p:spPr>
          <a:xfrm>
            <a:off x="443790" y="3466814"/>
            <a:ext cx="579684" cy="631747"/>
          </a:xfrm>
          <a:prstGeom prst="roundRect">
            <a:avLst>
              <a:gd name="adj" fmla="val 7151"/>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altLang="zh-CN" sz="1400">
                <a:solidFill>
                  <a:schemeClr val="tx1"/>
                </a:solidFill>
                <a:latin typeface="Calibri" panose="020F0502020204030204" pitchFamily="34" charset="0"/>
                <a:ea typeface="微软雅黑"/>
                <a:cs typeface="Calibri" panose="020F0502020204030204" pitchFamily="34" charset="0"/>
              </a:rPr>
              <a:t>Z/E:</a:t>
            </a:r>
          </a:p>
        </p:txBody>
      </p:sp>
      <p:sp>
        <p:nvSpPr>
          <p:cNvPr id="42" name="圆角矩形 41"/>
          <p:cNvSpPr/>
          <p:nvPr/>
        </p:nvSpPr>
        <p:spPr>
          <a:xfrm>
            <a:off x="1134043" y="3462016"/>
            <a:ext cx="2275994" cy="638944"/>
          </a:xfrm>
          <a:prstGeom prst="roundRect">
            <a:avLst>
              <a:gd name="adj" fmla="val 6899"/>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altLang="zh-CN" sz="1400" b="1">
                <a:solidFill>
                  <a:schemeClr val="tx1"/>
                </a:solidFill>
                <a:latin typeface="Calibri" panose="020F0502020204030204" pitchFamily="34" charset="0"/>
                <a:ea typeface="微软雅黑"/>
                <a:cs typeface="Calibri" panose="020F0502020204030204" pitchFamily="34" charset="0"/>
              </a:rPr>
              <a:t>Product series</a:t>
            </a:r>
          </a:p>
          <a:p>
            <a:pPr fontAlgn="base">
              <a:spcBef>
                <a:spcPct val="0"/>
              </a:spcBef>
              <a:spcAft>
                <a:spcPct val="0"/>
              </a:spcAft>
            </a:pPr>
            <a:r>
              <a:rPr lang="en-US" altLang="zh-CN" sz="1400">
                <a:solidFill>
                  <a:schemeClr val="tx1"/>
                </a:solidFill>
                <a:latin typeface="Calibri" panose="020F0502020204030204" pitchFamily="34" charset="0"/>
                <a:ea typeface="微软雅黑"/>
                <a:cs typeface="Calibri" panose="020F0502020204030204" pitchFamily="34" charset="0"/>
              </a:rPr>
              <a:t>Z:Z Series</a:t>
            </a:r>
          </a:p>
          <a:p>
            <a:pPr fontAlgn="base">
              <a:spcBef>
                <a:spcPct val="0"/>
              </a:spcBef>
              <a:spcAft>
                <a:spcPct val="0"/>
              </a:spcAft>
            </a:pPr>
            <a:r>
              <a:rPr lang="en-US" altLang="zh-CN" sz="1400">
                <a:solidFill>
                  <a:schemeClr val="tx1"/>
                </a:solidFill>
                <a:latin typeface="Calibri" panose="020F0502020204030204" pitchFamily="34" charset="0"/>
                <a:ea typeface="微软雅黑"/>
                <a:cs typeface="Calibri" panose="020F0502020204030204" pitchFamily="34" charset="0"/>
              </a:rPr>
              <a:t>E: E Series</a:t>
            </a:r>
          </a:p>
        </p:txBody>
      </p:sp>
      <p:sp>
        <p:nvSpPr>
          <p:cNvPr id="43" name="圆角矩形 42"/>
          <p:cNvSpPr/>
          <p:nvPr/>
        </p:nvSpPr>
        <p:spPr>
          <a:xfrm>
            <a:off x="1134043" y="5275068"/>
            <a:ext cx="2275994" cy="1443087"/>
          </a:xfrm>
          <a:prstGeom prst="roundRect">
            <a:avLst>
              <a:gd name="adj" fmla="val 1147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defRPr/>
            </a:pPr>
            <a:r>
              <a:rPr lang="en-US" altLang="zh-CN" sz="1400" b="1">
                <a:solidFill>
                  <a:schemeClr val="tx1"/>
                </a:solidFill>
                <a:latin typeface="Calibri" panose="020F0502020204030204" pitchFamily="34" charset="0"/>
                <a:ea typeface="微软雅黑"/>
                <a:cs typeface="Calibri" panose="020F0502020204030204" pitchFamily="34" charset="0"/>
              </a:rPr>
              <a:t>Appearance</a:t>
            </a:r>
          </a:p>
          <a:p>
            <a:pPr fontAlgn="base">
              <a:spcBef>
                <a:spcPct val="0"/>
              </a:spcBef>
              <a:spcAft>
                <a:spcPct val="0"/>
              </a:spcAft>
              <a:defRPr/>
            </a:pPr>
            <a:r>
              <a:rPr lang="en-US" altLang="zh-CN" sz="1400">
                <a:solidFill>
                  <a:schemeClr val="tx1"/>
                </a:solidFill>
                <a:latin typeface="Calibri" panose="020F0502020204030204" pitchFamily="34" charset="0"/>
                <a:ea typeface="微软雅黑"/>
                <a:cs typeface="Calibri" panose="020F0502020204030204" pitchFamily="34" charset="0"/>
              </a:rPr>
              <a:t>1: Wall </a:t>
            </a:r>
            <a:r>
              <a:rPr lang="en-US" altLang="zh-CN" sz="1400" kern="0">
                <a:solidFill>
                  <a:schemeClr val="tx1"/>
                </a:solidFill>
                <a:latin typeface="Calibri" panose="020F0502020204030204" pitchFamily="34" charset="0"/>
                <a:ea typeface="微软雅黑"/>
                <a:cs typeface="Calibri" panose="020F0502020204030204" pitchFamily="34" charset="0"/>
                <a:sym typeface="Helvetica Neue" panose="02000503000000020004"/>
              </a:rPr>
              <a:t>Speaker</a:t>
            </a:r>
          </a:p>
          <a:p>
            <a:pPr fontAlgn="base">
              <a:spcBef>
                <a:spcPct val="0"/>
              </a:spcBef>
              <a:spcAft>
                <a:spcPct val="0"/>
              </a:spcAft>
              <a:defRPr/>
            </a:pPr>
            <a:r>
              <a:rPr lang="en-US" altLang="zh-CN" sz="1400">
                <a:solidFill>
                  <a:schemeClr val="tx1"/>
                </a:solidFill>
                <a:latin typeface="Calibri" panose="020F0502020204030204" pitchFamily="34" charset="0"/>
                <a:ea typeface="微软雅黑"/>
                <a:cs typeface="Calibri" panose="020F0502020204030204" pitchFamily="34" charset="0"/>
              </a:rPr>
              <a:t>2</a:t>
            </a:r>
            <a:r>
              <a:rPr lang="en-US" altLang="zh-CN" sz="1400">
                <a:solidFill>
                  <a:schemeClr val="tx1"/>
                </a:solidFill>
                <a:latin typeface="Calibri" panose="020F0502020204030204" pitchFamily="34" charset="0"/>
                <a:ea typeface="微软雅黑"/>
                <a:cs typeface="Calibri" panose="020F0502020204030204" pitchFamily="34" charset="0"/>
                <a:sym typeface="Helvetica Neue" panose="02000503000000020004"/>
              </a:rPr>
              <a:t>: Ceiling Speaker</a:t>
            </a:r>
          </a:p>
          <a:p>
            <a:pPr fontAlgn="base">
              <a:spcBef>
                <a:spcPct val="0"/>
              </a:spcBef>
              <a:spcAft>
                <a:spcPct val="0"/>
              </a:spcAft>
              <a:defRPr/>
            </a:pPr>
            <a:r>
              <a:rPr lang="en-US" altLang="zh-CN" sz="1400">
                <a:solidFill>
                  <a:schemeClr val="tx1"/>
                </a:solidFill>
                <a:latin typeface="Calibri" panose="020F0502020204030204" pitchFamily="34" charset="0"/>
                <a:ea typeface="微软雅黑"/>
                <a:cs typeface="Calibri" panose="020F0502020204030204" pitchFamily="34" charset="0"/>
              </a:rPr>
              <a:t>3: Horn Speaker</a:t>
            </a:r>
            <a:r>
              <a:rPr lang="en-US" altLang="zh-CN" sz="1400">
                <a:solidFill>
                  <a:schemeClr val="tx1"/>
                </a:solidFill>
                <a:latin typeface="Calibri" panose="020F0502020204030204" pitchFamily="34" charset="0"/>
                <a:ea typeface="微软雅黑"/>
                <a:cs typeface="Calibri" panose="020F0502020204030204" pitchFamily="34" charset="0"/>
                <a:sym typeface="Helvetica Neue" panose="02000503000000020004"/>
              </a:rPr>
              <a:t> </a:t>
            </a:r>
          </a:p>
          <a:p>
            <a:pPr defTabSz="1219200" fontAlgn="base" hangingPunct="0">
              <a:spcBef>
                <a:spcPct val="0"/>
              </a:spcBef>
              <a:spcAft>
                <a:spcPct val="0"/>
              </a:spcAft>
              <a:defRPr/>
            </a:pPr>
            <a:r>
              <a:rPr lang="en-US" altLang="zh-CN" sz="1400">
                <a:solidFill>
                  <a:schemeClr val="tx1"/>
                </a:solidFill>
                <a:latin typeface="Calibri" panose="020F0502020204030204" pitchFamily="34" charset="0"/>
                <a:ea typeface="微软雅黑"/>
                <a:cs typeface="Calibri" panose="020F0502020204030204" pitchFamily="34" charset="0"/>
              </a:rPr>
              <a:t>4</a:t>
            </a:r>
            <a:r>
              <a:rPr lang="en-US" altLang="zh-CN" sz="1400" kern="0">
                <a:solidFill>
                  <a:schemeClr val="tx1"/>
                </a:solidFill>
                <a:latin typeface="Calibri" panose="020F0502020204030204" pitchFamily="34" charset="0"/>
                <a:ea typeface="微软雅黑"/>
                <a:cs typeface="Calibri" panose="020F0502020204030204" pitchFamily="34" charset="0"/>
                <a:sym typeface="Helvetica Neue" panose="02000503000000020004"/>
              </a:rPr>
              <a:t>: Column Speaker</a:t>
            </a:r>
          </a:p>
          <a:p>
            <a:pPr fontAlgn="base">
              <a:spcBef>
                <a:spcPct val="0"/>
              </a:spcBef>
              <a:spcAft>
                <a:spcPct val="0"/>
              </a:spcAft>
              <a:defRPr/>
            </a:pPr>
            <a:r>
              <a:rPr lang="en-US" altLang="zh-CN" sz="1400">
                <a:solidFill>
                  <a:schemeClr val="tx1"/>
                </a:solidFill>
                <a:latin typeface="Calibri" panose="020F0502020204030204" pitchFamily="34" charset="0"/>
                <a:ea typeface="微软雅黑"/>
                <a:cs typeface="Calibri" panose="020F0502020204030204" pitchFamily="34" charset="0"/>
                <a:sym typeface="Helvetica Neue" panose="02000503000000020004"/>
              </a:rPr>
              <a:t>A: </a:t>
            </a:r>
            <a:r>
              <a:rPr lang="en-US" altLang="zh-CN" sz="1400" kern="0">
                <a:solidFill>
                  <a:schemeClr val="tx1"/>
                </a:solidFill>
                <a:latin typeface="Calibri" panose="020F0502020204030204" pitchFamily="34" charset="0"/>
                <a:ea typeface="微软雅黑"/>
                <a:cs typeface="Calibri" panose="020F0502020204030204" pitchFamily="34" charset="0"/>
                <a:sym typeface="Helvetica Neue" panose="02000503000000020004"/>
              </a:rPr>
              <a:t>Amplifier</a:t>
            </a:r>
            <a:endParaRPr lang="zh-CN" altLang="en-US" sz="1400">
              <a:solidFill>
                <a:schemeClr val="tx1"/>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48" name="圆角矩形 47"/>
          <p:cNvSpPr/>
          <p:nvPr/>
        </p:nvSpPr>
        <p:spPr>
          <a:xfrm>
            <a:off x="443790" y="5275068"/>
            <a:ext cx="579684" cy="1443087"/>
          </a:xfrm>
          <a:prstGeom prst="roundRect">
            <a:avLst>
              <a:gd name="adj" fmla="val 1082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fontAlgn="base">
              <a:spcBef>
                <a:spcPct val="0"/>
              </a:spcBef>
              <a:spcAft>
                <a:spcPct val="0"/>
              </a:spcAft>
              <a:defRPr/>
            </a:pPr>
            <a:r>
              <a:rPr lang="en-US" altLang="zh-CN" sz="1400">
                <a:solidFill>
                  <a:schemeClr val="tx1"/>
                </a:solidFill>
                <a:latin typeface="Calibri" panose="020F0502020204030204" pitchFamily="34" charset="0"/>
                <a:ea typeface="微软雅黑"/>
                <a:cs typeface="Calibri" panose="020F0502020204030204" pitchFamily="34" charset="0"/>
              </a:rPr>
              <a:t>1/2/3/4/A</a:t>
            </a:r>
            <a:r>
              <a:rPr lang="zh-CN" altLang="en-US" sz="1400">
                <a:solidFill>
                  <a:schemeClr val="tx1"/>
                </a:solidFill>
                <a:latin typeface="Calibri" panose="020F0502020204030204" pitchFamily="34" charset="0"/>
                <a:ea typeface="微软雅黑"/>
                <a:cs typeface="Calibri" panose="020F0502020204030204" pitchFamily="34" charset="0"/>
                <a:sym typeface="Helvetica Neue" panose="02000503000000020004"/>
              </a:rPr>
              <a:t>：</a:t>
            </a:r>
          </a:p>
        </p:txBody>
      </p:sp>
      <p:cxnSp>
        <p:nvCxnSpPr>
          <p:cNvPr id="63" name="肘形连接符 62"/>
          <p:cNvCxnSpPr>
            <a:stCxn id="64" idx="4"/>
          </p:cNvCxnSpPr>
          <p:nvPr/>
        </p:nvCxnSpPr>
        <p:spPr>
          <a:xfrm rot="16200000" flipH="1">
            <a:off x="7011065" y="3230336"/>
            <a:ext cx="2383386" cy="243234"/>
          </a:xfrm>
          <a:prstGeom prst="bentConnector2">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椭圆 63"/>
          <p:cNvSpPr/>
          <p:nvPr/>
        </p:nvSpPr>
        <p:spPr>
          <a:xfrm>
            <a:off x="8027141" y="2052261"/>
            <a:ext cx="108000" cy="10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zh-CN" altLang="en-US">
              <a:solidFill>
                <a:srgbClr val="FFC000"/>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44" name="TextBox 5"/>
          <p:cNvSpPr txBox="1"/>
          <p:nvPr/>
        </p:nvSpPr>
        <p:spPr>
          <a:xfrm>
            <a:off x="2602270" y="866714"/>
            <a:ext cx="8538113" cy="338554"/>
          </a:xfrm>
          <a:prstGeom prst="rect">
            <a:avLst/>
          </a:prstGeom>
          <a:noFill/>
        </p:spPr>
        <p:txBody>
          <a:bodyPr wrap="square" rtlCol="0">
            <a:spAutoFit/>
          </a:bodyPr>
          <a:lstStyle>
            <a:defPPr>
              <a:defRPr lang="zh-CN"/>
            </a:defPPr>
            <a:lvl1pPr defTabSz="1219200">
              <a:defRPr sz="2400">
                <a:solidFill>
                  <a:srgbClr val="000000"/>
                </a:solidFill>
                <a:latin typeface="Calibri" panose="020F0502020204030204" pitchFamily="34" charset="0"/>
                <a:ea typeface="微软雅黑" panose="020B0503020204020204" charset="-122"/>
                <a:cs typeface="Calibri" panose="020F0502020204030204" pitchFamily="34" charset="0"/>
              </a:defRPr>
            </a:lvl1pPr>
          </a:lstStyle>
          <a:p>
            <a:pPr lvl="0" algn="l" hangingPunct="1">
              <a:defRPr/>
            </a:pPr>
            <a:r>
              <a:rPr lang="zh-CN" altLang="en-US" sz="1600">
                <a:solidFill>
                  <a:srgbClr val="FFC000"/>
                </a:solidFill>
                <a:latin typeface="Helvetica Now Text" panose="020B0504030202020204" pitchFamily="34" charset="0"/>
                <a:ea typeface="等线" panose="02010600030101010101" charset="-122"/>
                <a:cs typeface="Arial" panose="020B0604020202020204" pitchFamily="34" charset="0"/>
              </a:rPr>
              <a:t>① </a:t>
            </a:r>
            <a:r>
              <a:rPr lang="en-US" altLang="zh-CN" sz="1600">
                <a:solidFill>
                  <a:srgbClr val="FFC000"/>
                </a:solidFill>
                <a:latin typeface="Helvetica Now Text" panose="020B0504030202020204" pitchFamily="34" charset="0"/>
                <a:ea typeface="等线" panose="02010600030101010101" charset="-122"/>
                <a:cs typeface="Arial" panose="020B0604020202020204" pitchFamily="34" charset="0"/>
              </a:rPr>
              <a:t>                    </a:t>
            </a:r>
            <a:r>
              <a:rPr lang="zh-CN" altLang="en-US" sz="1600">
                <a:solidFill>
                  <a:srgbClr val="FFC000"/>
                </a:solidFill>
                <a:latin typeface="Helvetica Now Text" panose="020B0504030202020204" pitchFamily="34" charset="0"/>
                <a:ea typeface="等线" panose="02010600030101010101" charset="-122"/>
                <a:cs typeface="Arial" panose="020B0604020202020204" pitchFamily="34" charset="0"/>
              </a:rPr>
              <a:t>②           ③     ④      ⑤          ⑥          ⑦       ⑧          ⑨                 ⑩</a:t>
            </a:r>
          </a:p>
        </p:txBody>
      </p:sp>
      <p:pic>
        <p:nvPicPr>
          <p:cNvPr id="46" name="图片 3">
            <a:extLst>
              <a:ext uri="{FF2B5EF4-FFF2-40B4-BE49-F238E27FC236}">
                <a16:creationId xmlns:a16="http://schemas.microsoft.com/office/drawing/2014/main" id="{77042880-A5D6-4CD4-A3C8-41729C476A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extLst>
      <p:ext uri="{BB962C8B-B14F-4D97-AF65-F5344CB8AC3E}">
        <p14:creationId xmlns:p14="http://schemas.microsoft.com/office/powerpoint/2010/main" val="3557262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8"/>
          <p:cNvSpPr/>
          <p:nvPr/>
        </p:nvSpPr>
        <p:spPr>
          <a:xfrm>
            <a:off x="348587" y="3056219"/>
            <a:ext cx="3078106" cy="338554"/>
          </a:xfrm>
          <a:prstGeom prst="rect">
            <a:avLst/>
          </a:prstGeom>
        </p:spPr>
        <p:txBody>
          <a:bodyPr wrap="square">
            <a:spAutoFit/>
          </a:bodyPr>
          <a:lstStyle/>
          <a:p>
            <a:pPr algn="ctr" defTabSz="1828800">
              <a:defRPr/>
            </a:pPr>
            <a:r>
              <a:rPr lang="en-US" altLang="zh-CN" sz="1600" b="1">
                <a:solidFill>
                  <a:srgbClr val="FFC000"/>
                </a:solidFill>
                <a:latin typeface="Calibri" panose="020F0502020204030204"/>
                <a:ea typeface="微软雅黑"/>
                <a:cs typeface="Calibri" panose="020F0502020204030204" pitchFamily="34" charset="0"/>
                <a:sym typeface="+mn-lt"/>
              </a:rPr>
              <a:t>Network Horn  Main Speaker</a:t>
            </a:r>
            <a:endParaRPr lang="zh-CN" altLang="en-US" sz="1600" b="1">
              <a:solidFill>
                <a:srgbClr val="FFC000"/>
              </a:solidFill>
              <a:latin typeface="Calibri" panose="020F0502020204030204"/>
              <a:ea typeface="微软雅黑"/>
              <a:cs typeface="Calibri" panose="020F0502020204030204" pitchFamily="34" charset="0"/>
              <a:sym typeface="+mn-lt"/>
            </a:endParaRPr>
          </a:p>
        </p:txBody>
      </p:sp>
      <p:sp>
        <p:nvSpPr>
          <p:cNvPr id="3" name="矩形 90"/>
          <p:cNvSpPr/>
          <p:nvPr/>
        </p:nvSpPr>
        <p:spPr>
          <a:xfrm>
            <a:off x="3348229" y="3066268"/>
            <a:ext cx="2948167" cy="338554"/>
          </a:xfrm>
          <a:prstGeom prst="rect">
            <a:avLst/>
          </a:prstGeom>
        </p:spPr>
        <p:txBody>
          <a:bodyPr wrap="square">
            <a:spAutoFit/>
          </a:bodyPr>
          <a:lstStyle/>
          <a:p>
            <a:pPr algn="ctr" defTabSz="1828800">
              <a:defRPr/>
            </a:pPr>
            <a:r>
              <a:rPr lang="en-US" altLang="zh-CN" sz="1600" b="1">
                <a:solidFill>
                  <a:srgbClr val="FFC000"/>
                </a:solidFill>
                <a:latin typeface="Calibri" panose="020F0502020204030204"/>
                <a:ea typeface="微软雅黑"/>
                <a:cs typeface="Calibri" panose="020F0502020204030204" pitchFamily="34" charset="0"/>
                <a:sym typeface="+mn-lt"/>
              </a:rPr>
              <a:t>Network</a:t>
            </a:r>
            <a:r>
              <a:rPr lang="en-US" altLang="zh-CN" sz="1600" b="1">
                <a:solidFill>
                  <a:schemeClr val="bg1"/>
                </a:solidFill>
                <a:latin typeface="Calibri" panose="020F0502020204030204"/>
                <a:ea typeface="微软雅黑"/>
                <a:cs typeface="Calibri" panose="020F0502020204030204" pitchFamily="34" charset="0"/>
                <a:sym typeface="+mn-lt"/>
              </a:rPr>
              <a:t> </a:t>
            </a:r>
            <a:r>
              <a:rPr lang="en-US" altLang="zh-CN" sz="1600" b="1">
                <a:solidFill>
                  <a:srgbClr val="FFC000"/>
                </a:solidFill>
                <a:latin typeface="Calibri" panose="020F0502020204030204"/>
                <a:ea typeface="微软雅黑"/>
                <a:cs typeface="Calibri" panose="020F0502020204030204" pitchFamily="34" charset="0"/>
                <a:sym typeface="+mn-lt"/>
              </a:rPr>
              <a:t>Column Main Speaker</a:t>
            </a:r>
            <a:endParaRPr lang="zh-CN" altLang="en-US" sz="1600" b="1">
              <a:solidFill>
                <a:srgbClr val="FFC000"/>
              </a:solidFill>
              <a:latin typeface="Calibri" panose="020F0502020204030204"/>
              <a:ea typeface="微软雅黑"/>
              <a:cs typeface="Calibri" panose="020F0502020204030204" pitchFamily="34" charset="0"/>
              <a:sym typeface="+mn-lt"/>
            </a:endParaRPr>
          </a:p>
        </p:txBody>
      </p:sp>
      <p:sp>
        <p:nvSpPr>
          <p:cNvPr id="4" name="矩形 91"/>
          <p:cNvSpPr/>
          <p:nvPr/>
        </p:nvSpPr>
        <p:spPr>
          <a:xfrm>
            <a:off x="159657" y="5435054"/>
            <a:ext cx="3708714" cy="338554"/>
          </a:xfrm>
          <a:prstGeom prst="rect">
            <a:avLst/>
          </a:prstGeom>
        </p:spPr>
        <p:txBody>
          <a:bodyPr wrap="square">
            <a:spAutoFit/>
          </a:bodyPr>
          <a:lstStyle/>
          <a:p>
            <a:pPr algn="ctr" defTabSz="1828800">
              <a:defRPr/>
            </a:pPr>
            <a:r>
              <a:rPr lang="en-US" altLang="zh-CN" sz="1600" b="1">
                <a:solidFill>
                  <a:srgbClr val="FFC000"/>
                </a:solidFill>
                <a:latin typeface="Calibri" panose="020F0502020204030204"/>
                <a:ea typeface="微软雅黑"/>
                <a:cs typeface="Calibri" panose="020F0502020204030204" pitchFamily="34" charset="0"/>
                <a:sym typeface="+mn-lt"/>
              </a:rPr>
              <a:t>Network Ceiling  Main Speaker</a:t>
            </a:r>
            <a:endParaRPr lang="zh-CN" altLang="en-US" sz="1600" b="1">
              <a:solidFill>
                <a:srgbClr val="FFC000"/>
              </a:solidFill>
              <a:latin typeface="Calibri" panose="020F0502020204030204"/>
              <a:ea typeface="微软雅黑"/>
              <a:cs typeface="Calibri" panose="020F0502020204030204" pitchFamily="34" charset="0"/>
              <a:sym typeface="+mn-lt"/>
            </a:endParaRPr>
          </a:p>
        </p:txBody>
      </p:sp>
      <p:sp>
        <p:nvSpPr>
          <p:cNvPr id="5" name="矩形 92"/>
          <p:cNvSpPr/>
          <p:nvPr/>
        </p:nvSpPr>
        <p:spPr>
          <a:xfrm>
            <a:off x="2907238" y="5429466"/>
            <a:ext cx="3727336" cy="338554"/>
          </a:xfrm>
          <a:prstGeom prst="rect">
            <a:avLst/>
          </a:prstGeom>
        </p:spPr>
        <p:txBody>
          <a:bodyPr wrap="square">
            <a:spAutoFit/>
          </a:bodyPr>
          <a:lstStyle/>
          <a:p>
            <a:pPr algn="ctr" defTabSz="1828800">
              <a:defRPr/>
            </a:pPr>
            <a:r>
              <a:rPr lang="en-US" altLang="zh-CN" sz="1600" b="1">
                <a:solidFill>
                  <a:srgbClr val="FFC000"/>
                </a:solidFill>
                <a:latin typeface="Calibri" panose="020F0502020204030204"/>
                <a:ea typeface="微软雅黑"/>
                <a:cs typeface="Calibri" panose="020F0502020204030204" pitchFamily="34" charset="0"/>
                <a:sym typeface="+mn-lt"/>
              </a:rPr>
              <a:t>Network Cabinet Main Speaker</a:t>
            </a:r>
            <a:endParaRPr lang="zh-CN" altLang="en-US" sz="1600" b="1">
              <a:solidFill>
                <a:srgbClr val="FFC000"/>
              </a:solidFill>
              <a:latin typeface="Calibri" panose="020F0502020204030204"/>
              <a:ea typeface="微软雅黑"/>
              <a:cs typeface="Calibri" panose="020F0502020204030204" pitchFamily="34" charset="0"/>
              <a:sym typeface="+mn-lt"/>
            </a:endParaRPr>
          </a:p>
        </p:txBody>
      </p:sp>
      <p:sp>
        <p:nvSpPr>
          <p:cNvPr id="6" name="矩形 93"/>
          <p:cNvSpPr/>
          <p:nvPr/>
        </p:nvSpPr>
        <p:spPr>
          <a:xfrm>
            <a:off x="972569" y="3528019"/>
            <a:ext cx="1734770" cy="830997"/>
          </a:xfrm>
          <a:prstGeom prst="rect">
            <a:avLst/>
          </a:prstGeom>
        </p:spPr>
        <p:txBody>
          <a:bodyPr wrap="none">
            <a:spAutoFit/>
          </a:bodyPr>
          <a:lstStyle/>
          <a:p>
            <a:pPr algn="ctr" defTabSz="1828800"/>
            <a:r>
              <a:rPr lang="en-US" altLang="zh-CN" sz="1600">
                <a:solidFill>
                  <a:schemeClr val="bg1"/>
                </a:solidFill>
                <a:latin typeface="Calibri" panose="020F0502020204030204" pitchFamily="34" charset="0"/>
                <a:ea typeface="等线"/>
                <a:cs typeface="Calibri" panose="020F0502020204030204" pitchFamily="34" charset="0"/>
                <a:sym typeface="+mn-lt"/>
              </a:rPr>
              <a:t>DS-QAZ1307G1T-E</a:t>
            </a:r>
          </a:p>
          <a:p>
            <a:pPr algn="ctr" defTabSz="1828800"/>
            <a:r>
              <a:rPr lang="en-US" altLang="zh-CN" sz="1600">
                <a:solidFill>
                  <a:schemeClr val="bg1"/>
                </a:solidFill>
                <a:latin typeface="Calibri" panose="020F0502020204030204" pitchFamily="34" charset="0"/>
                <a:ea typeface="等线"/>
                <a:cs typeface="Calibri" panose="020F0502020204030204" pitchFamily="34" charset="0"/>
                <a:sym typeface="+mn-lt"/>
              </a:rPr>
              <a:t>DS-QAZ1307G1-E</a:t>
            </a:r>
          </a:p>
          <a:p>
            <a:pPr algn="ctr" defTabSz="1828800"/>
            <a:r>
              <a:rPr lang="en-US" altLang="zh-CN" sz="1600">
                <a:solidFill>
                  <a:schemeClr val="bg1"/>
                </a:solidFill>
                <a:latin typeface="Calibri" panose="020F0502020204030204" pitchFamily="34" charset="0"/>
                <a:ea typeface="等线"/>
                <a:cs typeface="Calibri" panose="020F0502020204030204" pitchFamily="34" charset="0"/>
                <a:sym typeface="+mn-lt"/>
              </a:rPr>
              <a:t>DS-QAZ1325G1T</a:t>
            </a:r>
          </a:p>
        </p:txBody>
      </p:sp>
      <p:sp>
        <p:nvSpPr>
          <p:cNvPr id="7" name="矩形 95"/>
          <p:cNvSpPr/>
          <p:nvPr/>
        </p:nvSpPr>
        <p:spPr>
          <a:xfrm>
            <a:off x="3884966" y="3510280"/>
            <a:ext cx="1486305" cy="830997"/>
          </a:xfrm>
          <a:prstGeom prst="rect">
            <a:avLst/>
          </a:prstGeom>
        </p:spPr>
        <p:txBody>
          <a:bodyPr wrap="none">
            <a:spAutoFit/>
          </a:bodyPr>
          <a:lstStyle/>
          <a:p>
            <a:pPr algn="ctr" defTabSz="1828800">
              <a:defRPr/>
            </a:pPr>
            <a:r>
              <a:rPr lang="en-US" altLang="zh-CN" sz="1600">
                <a:solidFill>
                  <a:schemeClr val="bg1"/>
                </a:solidFill>
                <a:latin typeface="Calibri" panose="020F0502020204030204" pitchFamily="34" charset="0"/>
                <a:ea typeface="等线"/>
                <a:cs typeface="Calibri" panose="020F0502020204030204" pitchFamily="34" charset="0"/>
                <a:sym typeface="+mn-lt"/>
              </a:rPr>
              <a:t>DS-QAZ1430G1</a:t>
            </a:r>
          </a:p>
          <a:p>
            <a:pPr algn="ctr" defTabSz="1828800">
              <a:defRPr/>
            </a:pPr>
            <a:r>
              <a:rPr lang="en-US" altLang="zh-CN" sz="1600">
                <a:solidFill>
                  <a:schemeClr val="bg1"/>
                </a:solidFill>
                <a:latin typeface="Calibri" panose="020F0502020204030204" pitchFamily="34" charset="0"/>
                <a:ea typeface="等线"/>
                <a:cs typeface="Calibri" panose="020F0502020204030204" pitchFamily="34" charset="0"/>
                <a:sym typeface="+mn-lt"/>
              </a:rPr>
              <a:t>DS-QAZ1460G1</a:t>
            </a:r>
          </a:p>
          <a:p>
            <a:pPr algn="ctr" defTabSz="1828800">
              <a:defRPr/>
            </a:pPr>
            <a:r>
              <a:rPr lang="en-US" altLang="zh-CN" sz="1600">
                <a:solidFill>
                  <a:schemeClr val="bg1"/>
                </a:solidFill>
                <a:latin typeface="Calibri" panose="020F0502020204030204" pitchFamily="34" charset="0"/>
                <a:ea typeface="等线"/>
                <a:cs typeface="Calibri" panose="020F0502020204030204" pitchFamily="34" charset="0"/>
                <a:sym typeface="+mn-lt"/>
              </a:rPr>
              <a:t>DS-QAZ14A2G1</a:t>
            </a:r>
            <a:endParaRPr lang="en-US" altLang="zh-CN" sz="1600">
              <a:solidFill>
                <a:schemeClr val="bg1"/>
              </a:solidFill>
              <a:latin typeface="Calibri" panose="020F0502020204030204" pitchFamily="34" charset="0"/>
              <a:ea typeface="微软雅黑"/>
              <a:cs typeface="Calibri" panose="020F0502020204030204" pitchFamily="34" charset="0"/>
              <a:sym typeface="+mn-lt"/>
            </a:endParaRPr>
          </a:p>
        </p:txBody>
      </p:sp>
      <p:sp>
        <p:nvSpPr>
          <p:cNvPr id="8" name="矩形 96"/>
          <p:cNvSpPr/>
          <p:nvPr/>
        </p:nvSpPr>
        <p:spPr>
          <a:xfrm>
            <a:off x="1146044" y="5921514"/>
            <a:ext cx="1747593" cy="338554"/>
          </a:xfrm>
          <a:prstGeom prst="rect">
            <a:avLst/>
          </a:prstGeom>
        </p:spPr>
        <p:txBody>
          <a:bodyPr wrap="none">
            <a:spAutoFit/>
          </a:bodyPr>
          <a:lstStyle/>
          <a:p>
            <a:pPr algn="ctr" defTabSz="1828800">
              <a:defRPr/>
            </a:pPr>
            <a:r>
              <a:rPr lang="en-US" altLang="zh-CN" sz="1600">
                <a:solidFill>
                  <a:schemeClr val="bg1"/>
                </a:solidFill>
                <a:latin typeface="Calibri" panose="020F0502020204030204" pitchFamily="34" charset="0"/>
                <a:ea typeface="等线"/>
                <a:cs typeface="Calibri" panose="020F0502020204030204" pitchFamily="34" charset="0"/>
                <a:sym typeface="+mn-lt"/>
              </a:rPr>
              <a:t>DS-QAZ1206G1-BE</a:t>
            </a:r>
          </a:p>
        </p:txBody>
      </p:sp>
      <p:sp>
        <p:nvSpPr>
          <p:cNvPr id="9" name="矩形 97"/>
          <p:cNvSpPr/>
          <p:nvPr/>
        </p:nvSpPr>
        <p:spPr>
          <a:xfrm>
            <a:off x="3804815" y="5832519"/>
            <a:ext cx="1646606" cy="584775"/>
          </a:xfrm>
          <a:prstGeom prst="rect">
            <a:avLst/>
          </a:prstGeom>
        </p:spPr>
        <p:txBody>
          <a:bodyPr wrap="none">
            <a:spAutoFit/>
          </a:bodyPr>
          <a:lstStyle/>
          <a:p>
            <a:pPr algn="ctr" defTabSz="1828800">
              <a:defRPr/>
            </a:pPr>
            <a:r>
              <a:rPr lang="en-US" altLang="zh-CN" sz="1600">
                <a:solidFill>
                  <a:schemeClr val="bg1"/>
                </a:solidFill>
                <a:latin typeface="Calibri" panose="020F0502020204030204" pitchFamily="34" charset="0"/>
                <a:ea typeface="等线"/>
                <a:cs typeface="Calibri" panose="020F0502020204030204" pitchFamily="34" charset="0"/>
                <a:sym typeface="+mn-lt"/>
              </a:rPr>
              <a:t>DS-QAZ1110G1-B</a:t>
            </a:r>
          </a:p>
          <a:p>
            <a:pPr algn="ctr" defTabSz="1828800">
              <a:defRPr/>
            </a:pPr>
            <a:r>
              <a:rPr lang="en-US" altLang="zh-CN" sz="1600">
                <a:solidFill>
                  <a:schemeClr val="bg1"/>
                </a:solidFill>
                <a:latin typeface="Calibri" panose="020F0502020204030204" pitchFamily="34" charset="0"/>
                <a:ea typeface="等线"/>
                <a:cs typeface="Calibri" panose="020F0502020204030204" pitchFamily="34" charset="0"/>
                <a:sym typeface="+mn-lt"/>
              </a:rPr>
              <a:t>DS-QAZ1120G1-B</a:t>
            </a:r>
            <a:endParaRPr lang="en-US" altLang="zh-CN" sz="1600">
              <a:solidFill>
                <a:schemeClr val="bg1"/>
              </a:solidFill>
              <a:latin typeface="Calibri" panose="020F0502020204030204" pitchFamily="34" charset="0"/>
              <a:ea typeface="微软雅黑"/>
              <a:cs typeface="Calibri" panose="020F0502020204030204" pitchFamily="34" charset="0"/>
              <a:sym typeface="+mn-lt"/>
            </a:endParaRPr>
          </a:p>
        </p:txBody>
      </p:sp>
      <p:pic>
        <p:nvPicPr>
          <p:cNvPr id="10" name="图片 9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2493" y="1960200"/>
            <a:ext cx="1119519" cy="1118862"/>
          </a:xfrm>
          <a:prstGeom prst="rect">
            <a:avLst/>
          </a:prstGeom>
        </p:spPr>
      </p:pic>
      <p:pic>
        <p:nvPicPr>
          <p:cNvPr id="11" name="图片 122"/>
          <p:cNvPicPr>
            <a:picLocks noChangeAspect="1"/>
          </p:cNvPicPr>
          <p:nvPr/>
        </p:nvPicPr>
        <p:blipFill rotWithShape="1">
          <a:blip r:embed="rId4" cstate="print">
            <a:extLst>
              <a:ext uri="{28A0092B-C50C-407E-A947-70E740481C1C}">
                <a14:useLocalDpi xmlns:a14="http://schemas.microsoft.com/office/drawing/2010/main" val="0"/>
              </a:ext>
            </a:extLst>
          </a:blip>
          <a:srcRect l="4838" t="4568" r="4513" b="4468"/>
          <a:stretch/>
        </p:blipFill>
        <p:spPr>
          <a:xfrm>
            <a:off x="1520988" y="4609837"/>
            <a:ext cx="801100" cy="803389"/>
          </a:xfrm>
          <a:prstGeom prst="ellipse">
            <a:avLst/>
          </a:prstGeom>
        </p:spPr>
      </p:pic>
      <p:pic>
        <p:nvPicPr>
          <p:cNvPr id="12" name="图片 1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2586" y="4331457"/>
            <a:ext cx="1003021" cy="1103597"/>
          </a:xfrm>
          <a:prstGeom prst="rect">
            <a:avLst/>
          </a:prstGeom>
        </p:spPr>
      </p:pic>
      <p:pic>
        <p:nvPicPr>
          <p:cNvPr id="13" name="图片 1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9254" y="2154600"/>
            <a:ext cx="1119519" cy="822958"/>
          </a:xfrm>
          <a:prstGeom prst="rect">
            <a:avLst/>
          </a:prstGeom>
        </p:spPr>
      </p:pic>
      <p:sp>
        <p:nvSpPr>
          <p:cNvPr id="14" name="矩形 127"/>
          <p:cNvSpPr/>
          <p:nvPr/>
        </p:nvSpPr>
        <p:spPr>
          <a:xfrm>
            <a:off x="6280170" y="3066268"/>
            <a:ext cx="3234257" cy="338554"/>
          </a:xfrm>
          <a:prstGeom prst="rect">
            <a:avLst/>
          </a:prstGeom>
        </p:spPr>
        <p:txBody>
          <a:bodyPr wrap="square">
            <a:spAutoFit/>
          </a:bodyPr>
          <a:lstStyle/>
          <a:p>
            <a:pPr algn="ctr" defTabSz="1828800">
              <a:defRPr/>
            </a:pPr>
            <a:r>
              <a:rPr lang="en-US" altLang="zh-CN" sz="1600" b="1">
                <a:solidFill>
                  <a:srgbClr val="FFC000"/>
                </a:solidFill>
                <a:latin typeface="Calibri" panose="020F0502020204030204"/>
                <a:ea typeface="微软雅黑"/>
                <a:cs typeface="Calibri" panose="020F0502020204030204" pitchFamily="34" charset="0"/>
                <a:sym typeface="+mn-lt"/>
              </a:rPr>
              <a:t>Network Ceiling Sub Speaker</a:t>
            </a:r>
            <a:endParaRPr lang="zh-CN" altLang="en-US" sz="1600" b="1">
              <a:solidFill>
                <a:srgbClr val="FFC000"/>
              </a:solidFill>
              <a:latin typeface="Calibri" panose="020F0502020204030204"/>
              <a:ea typeface="微软雅黑"/>
              <a:cs typeface="Calibri" panose="020F0502020204030204" pitchFamily="34" charset="0"/>
              <a:sym typeface="+mn-lt"/>
            </a:endParaRPr>
          </a:p>
        </p:txBody>
      </p:sp>
      <p:sp>
        <p:nvSpPr>
          <p:cNvPr id="15" name="矩形 128"/>
          <p:cNvSpPr/>
          <p:nvPr/>
        </p:nvSpPr>
        <p:spPr>
          <a:xfrm>
            <a:off x="6177801" y="5472051"/>
            <a:ext cx="3704901" cy="338554"/>
          </a:xfrm>
          <a:prstGeom prst="rect">
            <a:avLst/>
          </a:prstGeom>
        </p:spPr>
        <p:txBody>
          <a:bodyPr wrap="square">
            <a:spAutoFit/>
          </a:bodyPr>
          <a:lstStyle/>
          <a:p>
            <a:pPr algn="ctr" defTabSz="1828800">
              <a:defRPr/>
            </a:pPr>
            <a:r>
              <a:rPr lang="en-US" altLang="zh-CN" sz="1600" b="1">
                <a:solidFill>
                  <a:srgbClr val="FFC000"/>
                </a:solidFill>
                <a:latin typeface="Calibri" panose="020F0502020204030204"/>
                <a:ea typeface="微软雅黑"/>
                <a:cs typeface="Calibri" panose="020F0502020204030204" pitchFamily="34" charset="0"/>
                <a:sym typeface="+mn-lt"/>
              </a:rPr>
              <a:t>Network Cabinet  Sub Speaker</a:t>
            </a:r>
            <a:endParaRPr lang="zh-CN" altLang="en-US" sz="1600" b="1">
              <a:solidFill>
                <a:srgbClr val="FFC000"/>
              </a:solidFill>
              <a:latin typeface="Calibri" panose="020F0502020204030204"/>
              <a:ea typeface="微软雅黑"/>
              <a:cs typeface="Calibri" panose="020F0502020204030204" pitchFamily="34" charset="0"/>
              <a:sym typeface="+mn-lt"/>
            </a:endParaRPr>
          </a:p>
        </p:txBody>
      </p:sp>
      <p:sp>
        <p:nvSpPr>
          <p:cNvPr id="16" name="矩形 129"/>
          <p:cNvSpPr/>
          <p:nvPr/>
        </p:nvSpPr>
        <p:spPr>
          <a:xfrm>
            <a:off x="7082813" y="3547028"/>
            <a:ext cx="1628972" cy="338554"/>
          </a:xfrm>
          <a:prstGeom prst="rect">
            <a:avLst/>
          </a:prstGeom>
        </p:spPr>
        <p:txBody>
          <a:bodyPr wrap="none">
            <a:spAutoFit/>
          </a:bodyPr>
          <a:lstStyle/>
          <a:p>
            <a:pPr algn="ctr" defTabSz="1828800">
              <a:defRPr/>
            </a:pPr>
            <a:r>
              <a:rPr lang="en-US" altLang="zh-CN" sz="1600">
                <a:solidFill>
                  <a:schemeClr val="bg1"/>
                </a:solidFill>
                <a:latin typeface="Calibri" panose="020F0502020204030204" pitchFamily="34" charset="0"/>
                <a:ea typeface="等线"/>
                <a:cs typeface="Calibri" panose="020F0502020204030204" pitchFamily="34" charset="0"/>
                <a:sym typeface="+mn-lt"/>
              </a:rPr>
              <a:t>DS-QAZ0206G1-S</a:t>
            </a:r>
          </a:p>
        </p:txBody>
      </p:sp>
      <p:sp>
        <p:nvSpPr>
          <p:cNvPr id="17" name="矩形 130"/>
          <p:cNvSpPr/>
          <p:nvPr/>
        </p:nvSpPr>
        <p:spPr>
          <a:xfrm>
            <a:off x="7215765" y="5848814"/>
            <a:ext cx="1628972" cy="338554"/>
          </a:xfrm>
          <a:prstGeom prst="rect">
            <a:avLst/>
          </a:prstGeom>
        </p:spPr>
        <p:txBody>
          <a:bodyPr wrap="none">
            <a:spAutoFit/>
          </a:bodyPr>
          <a:lstStyle/>
          <a:p>
            <a:pPr algn="ctr" defTabSz="1828800">
              <a:defRPr/>
            </a:pPr>
            <a:r>
              <a:rPr lang="en-US" altLang="zh-CN" sz="1600">
                <a:solidFill>
                  <a:schemeClr val="bg1"/>
                </a:solidFill>
                <a:latin typeface="Calibri" panose="020F0502020204030204" pitchFamily="34" charset="0"/>
                <a:ea typeface="等线"/>
                <a:cs typeface="Calibri" panose="020F0502020204030204" pitchFamily="34" charset="0"/>
                <a:sym typeface="+mn-lt"/>
              </a:rPr>
              <a:t>DS-QAZ0110G1-S</a:t>
            </a:r>
            <a:endParaRPr lang="en-US" altLang="zh-CN" sz="1600">
              <a:solidFill>
                <a:schemeClr val="bg1"/>
              </a:solidFill>
              <a:latin typeface="Calibri" panose="020F0502020204030204" pitchFamily="34" charset="0"/>
              <a:ea typeface="微软雅黑"/>
              <a:cs typeface="Calibri" panose="020F0502020204030204" pitchFamily="34" charset="0"/>
              <a:sym typeface="+mn-lt"/>
            </a:endParaRPr>
          </a:p>
        </p:txBody>
      </p:sp>
      <p:pic>
        <p:nvPicPr>
          <p:cNvPr id="18" name="图片 131"/>
          <p:cNvPicPr>
            <a:picLocks noChangeAspect="1"/>
          </p:cNvPicPr>
          <p:nvPr/>
        </p:nvPicPr>
        <p:blipFill rotWithShape="1">
          <a:blip r:embed="rId4" cstate="print">
            <a:extLst>
              <a:ext uri="{28A0092B-C50C-407E-A947-70E740481C1C}">
                <a14:useLocalDpi xmlns:a14="http://schemas.microsoft.com/office/drawing/2010/main" val="0"/>
              </a:ext>
            </a:extLst>
          </a:blip>
          <a:srcRect l="4838" t="4568" r="4513" b="4468"/>
          <a:stretch/>
        </p:blipFill>
        <p:spPr>
          <a:xfrm>
            <a:off x="7440377" y="2044323"/>
            <a:ext cx="918227" cy="920851"/>
          </a:xfrm>
          <a:prstGeom prst="ellipse">
            <a:avLst/>
          </a:prstGeom>
        </p:spPr>
      </p:pic>
      <p:pic>
        <p:nvPicPr>
          <p:cNvPr id="19" name="图片 1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9015" y="4291118"/>
            <a:ext cx="985905" cy="1084764"/>
          </a:xfrm>
          <a:prstGeom prst="rect">
            <a:avLst/>
          </a:prstGeom>
        </p:spPr>
      </p:pic>
      <p:sp>
        <p:nvSpPr>
          <p:cNvPr id="20" name="矩形 166"/>
          <p:cNvSpPr/>
          <p:nvPr/>
        </p:nvSpPr>
        <p:spPr>
          <a:xfrm>
            <a:off x="6021408" y="3942114"/>
            <a:ext cx="4017685" cy="261610"/>
          </a:xfrm>
          <a:prstGeom prst="rect">
            <a:avLst/>
          </a:prstGeom>
        </p:spPr>
        <p:txBody>
          <a:bodyPr wrap="square">
            <a:spAutoFit/>
          </a:bodyPr>
          <a:lstStyle/>
          <a:p>
            <a:pPr algn="ctr" defTabSz="1828800">
              <a:defRPr/>
            </a:pPr>
            <a:r>
              <a:rPr lang="en-US" altLang="zh-CN" sz="1100">
                <a:solidFill>
                  <a:schemeClr val="bg1"/>
                </a:solidFill>
                <a:latin typeface="Calibri" panose="020F0502020204030204"/>
                <a:ea typeface="微软雅黑"/>
                <a:cs typeface="Calibri" panose="020F0502020204030204" pitchFamily="34" charset="0"/>
                <a:sym typeface="+mn-lt"/>
              </a:rPr>
              <a:t>1 main speaker supports max </a:t>
            </a:r>
            <a:r>
              <a:rPr lang="en-US" altLang="zh-CN" sz="1100" b="1">
                <a:solidFill>
                  <a:schemeClr val="bg1"/>
                </a:solidFill>
                <a:latin typeface="Calibri" panose="020F0502020204030204"/>
                <a:ea typeface="微软雅黑"/>
                <a:cs typeface="Calibri" panose="020F0502020204030204" pitchFamily="34" charset="0"/>
                <a:sym typeface="+mn-lt"/>
              </a:rPr>
              <a:t>1 </a:t>
            </a:r>
            <a:r>
              <a:rPr lang="en-US" altLang="zh-CN" sz="1100">
                <a:solidFill>
                  <a:schemeClr val="bg1"/>
                </a:solidFill>
                <a:latin typeface="Calibri" panose="020F0502020204030204"/>
                <a:ea typeface="微软雅黑"/>
                <a:cs typeface="Calibri" panose="020F0502020204030204" pitchFamily="34" charset="0"/>
                <a:sym typeface="+mn-lt"/>
              </a:rPr>
              <a:t>sub speakers</a:t>
            </a:r>
          </a:p>
        </p:txBody>
      </p:sp>
      <p:sp>
        <p:nvSpPr>
          <p:cNvPr id="21" name="矩形 167"/>
          <p:cNvSpPr/>
          <p:nvPr/>
        </p:nvSpPr>
        <p:spPr>
          <a:xfrm>
            <a:off x="6452066" y="6225577"/>
            <a:ext cx="3156373" cy="261610"/>
          </a:xfrm>
          <a:prstGeom prst="rect">
            <a:avLst/>
          </a:prstGeom>
        </p:spPr>
        <p:txBody>
          <a:bodyPr wrap="square">
            <a:spAutoFit/>
          </a:bodyPr>
          <a:lstStyle/>
          <a:p>
            <a:pPr algn="ctr" defTabSz="1828800">
              <a:defRPr/>
            </a:pPr>
            <a:r>
              <a:rPr lang="en-US" altLang="zh-CN" sz="1100">
                <a:solidFill>
                  <a:schemeClr val="bg1"/>
                </a:solidFill>
                <a:latin typeface="Calibri" panose="020F0502020204030204"/>
                <a:ea typeface="微软雅黑"/>
                <a:cs typeface="Calibri" panose="020F0502020204030204" pitchFamily="34" charset="0"/>
                <a:sym typeface="+mn-lt"/>
              </a:rPr>
              <a:t>1 Main Speaker supports max </a:t>
            </a:r>
            <a:r>
              <a:rPr lang="en-US" altLang="zh-CN" sz="1100" b="1">
                <a:solidFill>
                  <a:schemeClr val="bg1"/>
                </a:solidFill>
                <a:latin typeface="Calibri" panose="020F0502020204030204"/>
                <a:ea typeface="微软雅黑"/>
                <a:cs typeface="Calibri" panose="020F0502020204030204" pitchFamily="34" charset="0"/>
                <a:sym typeface="+mn-lt"/>
              </a:rPr>
              <a:t>1</a:t>
            </a:r>
            <a:r>
              <a:rPr lang="en-US" altLang="zh-CN" sz="1100">
                <a:solidFill>
                  <a:schemeClr val="bg1"/>
                </a:solidFill>
                <a:latin typeface="Calibri" panose="020F0502020204030204"/>
                <a:ea typeface="微软雅黑"/>
                <a:cs typeface="Calibri" panose="020F0502020204030204" pitchFamily="34" charset="0"/>
                <a:sym typeface="+mn-lt"/>
              </a:rPr>
              <a:t> Sub Speaker</a:t>
            </a:r>
          </a:p>
        </p:txBody>
      </p:sp>
      <p:sp>
        <p:nvSpPr>
          <p:cNvPr id="22" name="Feature"/>
          <p:cNvSpPr txBox="1"/>
          <p:nvPr/>
        </p:nvSpPr>
        <p:spPr>
          <a:xfrm>
            <a:off x="519335" y="222272"/>
            <a:ext cx="7282058"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l">
              <a:defRPr sz="7200" b="1" kern="1200">
                <a:solidFill>
                  <a:srgbClr val="003FCC"/>
                </a:solidFill>
                <a:latin typeface="Calibri" panose="020F0502020204030204" pitchFamily="34" charset="0"/>
                <a:ea typeface="微软雅黑"/>
                <a:cs typeface="Calibri" panose="020F0502020204030204" pitchFamily="34" charset="0"/>
              </a:defRPr>
            </a:lvl1pPr>
          </a:lstStyle>
          <a:p>
            <a:pPr defTabSz="1828800">
              <a:lnSpc>
                <a:spcPct val="90000"/>
              </a:lnSpc>
              <a:spcBef>
                <a:spcPts val="2000"/>
              </a:spcBef>
              <a:buSzPct val="25000"/>
            </a:pPr>
            <a:r>
              <a:rPr lang="en-US" altLang="zh-CN" sz="4000">
                <a:solidFill>
                  <a:srgbClr val="5189F0"/>
                </a:solidFill>
                <a:ea typeface="等线" panose="02010600030101010101" pitchFamily="2" charset="-122"/>
                <a:sym typeface="Helvetica Now Text" panose="020B0504030202020204" pitchFamily="34" charset="0"/>
              </a:rPr>
              <a:t>Network Audio Product Showcase</a:t>
            </a:r>
          </a:p>
        </p:txBody>
      </p:sp>
      <p:sp>
        <p:nvSpPr>
          <p:cNvPr id="23" name="矩形: 圆角 11">
            <a:extLst>
              <a:ext uri="{FF2B5EF4-FFF2-40B4-BE49-F238E27FC236}">
                <a16:creationId xmlns:a16="http://schemas.microsoft.com/office/drawing/2014/main" id="{2ABD7FC3-3692-47F3-AD15-686430804F4E}"/>
              </a:ext>
            </a:extLst>
          </p:cNvPr>
          <p:cNvSpPr/>
          <p:nvPr/>
        </p:nvSpPr>
        <p:spPr>
          <a:xfrm>
            <a:off x="523000" y="1126200"/>
            <a:ext cx="11529300" cy="5509528"/>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gn="r"/>
            <a:endParaRPr kumimoji="1" lang="zh-CN" altLang="en-US" sz="1600" b="1">
              <a:solidFill>
                <a:schemeClr val="bg1"/>
              </a:solidFill>
              <a:latin typeface="Helvetica Now Text" panose="020B0504030202020204" pitchFamily="34" charset="0"/>
            </a:endParaRPr>
          </a:p>
        </p:txBody>
      </p:sp>
      <p:grpSp>
        <p:nvGrpSpPr>
          <p:cNvPr id="24" name="组合 76">
            <a:extLst>
              <a:ext uri="{FF2B5EF4-FFF2-40B4-BE49-F238E27FC236}">
                <a16:creationId xmlns:a16="http://schemas.microsoft.com/office/drawing/2014/main" id="{CA4EC501-1986-404F-BE2D-CFD5E2C57ADF}"/>
              </a:ext>
            </a:extLst>
          </p:cNvPr>
          <p:cNvGrpSpPr/>
          <p:nvPr/>
        </p:nvGrpSpPr>
        <p:grpSpPr>
          <a:xfrm>
            <a:off x="1089197" y="1174134"/>
            <a:ext cx="3389619" cy="576064"/>
            <a:chOff x="4295800" y="1577117"/>
            <a:chExt cx="2376264" cy="339466"/>
          </a:xfrm>
        </p:grpSpPr>
        <p:sp>
          <p:nvSpPr>
            <p:cNvPr id="25" name="圆角矩形 40">
              <a:extLst>
                <a:ext uri="{FF2B5EF4-FFF2-40B4-BE49-F238E27FC236}">
                  <a16:creationId xmlns:a16="http://schemas.microsoft.com/office/drawing/2014/main" id="{D15C0E3C-63B4-4D7A-A9C8-FAA94D9CC0BD}"/>
                </a:ext>
              </a:extLst>
            </p:cNvPr>
            <p:cNvSpPr/>
            <p:nvPr/>
          </p:nvSpPr>
          <p:spPr>
            <a:xfrm>
              <a:off x="4295800" y="1577117"/>
              <a:ext cx="2376264" cy="339466"/>
            </a:xfrm>
            <a:prstGeom prst="roundRect">
              <a:avLst>
                <a:gd name="adj" fmla="val 50000"/>
              </a:avLst>
            </a:prstGeom>
            <a:gradFill>
              <a:gsLst>
                <a:gs pos="0">
                  <a:schemeClr val="accent1">
                    <a:lumMod val="60000"/>
                    <a:lumOff val="40000"/>
                  </a:schemeClr>
                </a:gs>
                <a:gs pos="100000">
                  <a:schemeClr val="accent1">
                    <a:lumMod val="60000"/>
                    <a:lumOff val="40000"/>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Calibri" panose="020F0502020204030204" pitchFamily="34" charset="0"/>
                <a:ea typeface="等线"/>
                <a:cs typeface="Calibri" panose="020F0502020204030204" pitchFamily="34" charset="0"/>
                <a:sym typeface="Helvetica Neue" panose="02000503000000020004"/>
              </a:endParaRPr>
            </a:p>
          </p:txBody>
        </p:sp>
        <p:sp>
          <p:nvSpPr>
            <p:cNvPr id="26" name="文本框 60">
              <a:extLst>
                <a:ext uri="{FF2B5EF4-FFF2-40B4-BE49-F238E27FC236}">
                  <a16:creationId xmlns:a16="http://schemas.microsoft.com/office/drawing/2014/main" id="{E6286B06-C7E5-44C6-B38C-FD564185917E}"/>
                </a:ext>
              </a:extLst>
            </p:cNvPr>
            <p:cNvSpPr txBox="1"/>
            <p:nvPr/>
          </p:nvSpPr>
          <p:spPr>
            <a:xfrm>
              <a:off x="4465533" y="1592688"/>
              <a:ext cx="2088232" cy="308326"/>
            </a:xfrm>
            <a:prstGeom prst="rect">
              <a:avLst/>
            </a:prstGeom>
            <a:noFill/>
          </p:spPr>
          <p:txBody>
            <a:bodyPr wrap="square" rtlCol="0" anchor="ctr">
              <a:spAutoFit/>
            </a:bodyPr>
            <a:lstStyle>
              <a:defPPr>
                <a:defRPr lang="zh-CN"/>
              </a:defPPr>
              <a:lvl1pPr algn="ctr" defTabSz="914377">
                <a:defRPr sz="1400">
                  <a:latin typeface="Helvetica Now Text" panose="020B0504030202020204" pitchFamily="34" charset="0"/>
                  <a:ea typeface="微软雅黑"/>
                  <a:cs typeface="+mn-ea"/>
                </a:defRPr>
              </a:lvl1pPr>
            </a:lstStyle>
            <a:p>
              <a:r>
                <a:rPr lang="en-US" altLang="zh-CN" sz="2800" b="1">
                  <a:solidFill>
                    <a:srgbClr val="FFC000"/>
                  </a:solidFill>
                  <a:latin typeface="Calibri" panose="020F0502020204030204" pitchFamily="34" charset="0"/>
                  <a:cs typeface="Calibri" panose="020F0502020204030204" pitchFamily="34" charset="0"/>
                  <a:sym typeface="+mn-lt"/>
                </a:rPr>
                <a:t>Main Speaker</a:t>
              </a:r>
            </a:p>
          </p:txBody>
        </p:sp>
      </p:grpSp>
      <p:grpSp>
        <p:nvGrpSpPr>
          <p:cNvPr id="27" name="组合 79">
            <a:extLst>
              <a:ext uri="{FF2B5EF4-FFF2-40B4-BE49-F238E27FC236}">
                <a16:creationId xmlns:a16="http://schemas.microsoft.com/office/drawing/2014/main" id="{7D43256C-E286-4601-A795-82E6BCCE829A}"/>
              </a:ext>
            </a:extLst>
          </p:cNvPr>
          <p:cNvGrpSpPr/>
          <p:nvPr/>
        </p:nvGrpSpPr>
        <p:grpSpPr>
          <a:xfrm>
            <a:off x="5371271" y="1174676"/>
            <a:ext cx="3622150" cy="576064"/>
            <a:chOff x="4295800" y="1577117"/>
            <a:chExt cx="2480930" cy="339466"/>
          </a:xfrm>
        </p:grpSpPr>
        <p:sp>
          <p:nvSpPr>
            <p:cNvPr id="28" name="圆角矩形 40">
              <a:extLst>
                <a:ext uri="{FF2B5EF4-FFF2-40B4-BE49-F238E27FC236}">
                  <a16:creationId xmlns:a16="http://schemas.microsoft.com/office/drawing/2014/main" id="{7320EB1E-9AF0-48B4-82EC-DB9DEBF1E913}"/>
                </a:ext>
              </a:extLst>
            </p:cNvPr>
            <p:cNvSpPr/>
            <p:nvPr/>
          </p:nvSpPr>
          <p:spPr>
            <a:xfrm>
              <a:off x="4295800" y="1577117"/>
              <a:ext cx="2376264" cy="339466"/>
            </a:xfrm>
            <a:prstGeom prst="roundRect">
              <a:avLst>
                <a:gd name="adj" fmla="val 50000"/>
              </a:avLst>
            </a:prstGeom>
            <a:gradFill>
              <a:gsLst>
                <a:gs pos="0">
                  <a:schemeClr val="accent1">
                    <a:lumMod val="60000"/>
                    <a:lumOff val="40000"/>
                  </a:schemeClr>
                </a:gs>
                <a:gs pos="100000">
                  <a:schemeClr val="accent1">
                    <a:lumMod val="60000"/>
                    <a:lumOff val="40000"/>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Calibri" panose="020F0502020204030204" pitchFamily="34" charset="0"/>
                <a:ea typeface="等线"/>
                <a:cs typeface="Calibri" panose="020F0502020204030204" pitchFamily="34" charset="0"/>
                <a:sym typeface="Helvetica Neue" panose="02000503000000020004"/>
              </a:endParaRPr>
            </a:p>
          </p:txBody>
        </p:sp>
        <p:sp>
          <p:nvSpPr>
            <p:cNvPr id="29" name="文本框 60">
              <a:extLst>
                <a:ext uri="{FF2B5EF4-FFF2-40B4-BE49-F238E27FC236}">
                  <a16:creationId xmlns:a16="http://schemas.microsoft.com/office/drawing/2014/main" id="{45E64B0C-4EA1-44D1-BF12-6C60839756E1}"/>
                </a:ext>
              </a:extLst>
            </p:cNvPr>
            <p:cNvSpPr txBox="1"/>
            <p:nvPr/>
          </p:nvSpPr>
          <p:spPr>
            <a:xfrm>
              <a:off x="4688498" y="1597279"/>
              <a:ext cx="2088232" cy="308326"/>
            </a:xfrm>
            <a:prstGeom prst="rect">
              <a:avLst/>
            </a:prstGeom>
            <a:noFill/>
          </p:spPr>
          <p:txBody>
            <a:bodyPr wrap="square" rtlCol="0" anchor="ctr">
              <a:spAutoFit/>
            </a:bodyPr>
            <a:lstStyle>
              <a:defPPr>
                <a:defRPr lang="zh-CN"/>
              </a:defPPr>
              <a:lvl1pPr algn="ctr" defTabSz="914377">
                <a:defRPr sz="1400">
                  <a:latin typeface="Helvetica Now Text" panose="020B0504030202020204" pitchFamily="34" charset="0"/>
                  <a:ea typeface="微软雅黑"/>
                  <a:cs typeface="+mn-ea"/>
                </a:defRPr>
              </a:lvl1pPr>
            </a:lstStyle>
            <a:p>
              <a:r>
                <a:rPr lang="en-US" altLang="zh-CN" sz="2800" b="1">
                  <a:solidFill>
                    <a:srgbClr val="FFC000"/>
                  </a:solidFill>
                  <a:latin typeface="Calibri" panose="020F0502020204030204" pitchFamily="34" charset="0"/>
                  <a:cs typeface="Calibri" panose="020F0502020204030204" pitchFamily="34" charset="0"/>
                  <a:sym typeface="+mn-lt"/>
                </a:rPr>
                <a:t>Sub Speaker</a:t>
              </a:r>
            </a:p>
          </p:txBody>
        </p:sp>
      </p:grpSp>
      <p:sp>
        <p:nvSpPr>
          <p:cNvPr id="30" name="矩形 36">
            <a:extLst>
              <a:ext uri="{FF2B5EF4-FFF2-40B4-BE49-F238E27FC236}">
                <a16:creationId xmlns:a16="http://schemas.microsoft.com/office/drawing/2014/main" id="{D70D75FE-F542-4645-A73F-32F5CEBB160E}"/>
              </a:ext>
            </a:extLst>
          </p:cNvPr>
          <p:cNvSpPr/>
          <p:nvPr/>
        </p:nvSpPr>
        <p:spPr>
          <a:xfrm>
            <a:off x="9293754" y="3091317"/>
            <a:ext cx="2417210" cy="338554"/>
          </a:xfrm>
          <a:prstGeom prst="rect">
            <a:avLst/>
          </a:prstGeom>
        </p:spPr>
        <p:txBody>
          <a:bodyPr wrap="square">
            <a:spAutoFit/>
          </a:bodyPr>
          <a:lstStyle/>
          <a:p>
            <a:pPr algn="ctr" defTabSz="1828800"/>
            <a:r>
              <a:rPr lang="en-US" altLang="zh-CN" sz="1600" b="1">
                <a:solidFill>
                  <a:srgbClr val="FFC000"/>
                </a:solidFill>
                <a:latin typeface="Calibri" panose="020F0502020204030204"/>
                <a:ea typeface="微软雅黑"/>
                <a:cs typeface="Calibri" panose="020F0502020204030204" pitchFamily="34" charset="0"/>
                <a:sym typeface="+mn-lt"/>
              </a:rPr>
              <a:t>Network Amplifier</a:t>
            </a:r>
            <a:endParaRPr lang="zh-CN" altLang="en-US" sz="1600" b="1">
              <a:solidFill>
                <a:srgbClr val="FFC000"/>
              </a:solidFill>
              <a:latin typeface="Calibri" panose="020F0502020204030204"/>
              <a:ea typeface="微软雅黑"/>
              <a:cs typeface="Calibri" panose="020F0502020204030204" pitchFamily="34" charset="0"/>
              <a:sym typeface="+mn-lt"/>
            </a:endParaRPr>
          </a:p>
        </p:txBody>
      </p:sp>
      <p:pic>
        <p:nvPicPr>
          <p:cNvPr id="31" name="图片 196"/>
          <p:cNvPicPr>
            <a:picLocks noChangeAspect="1"/>
          </p:cNvPicPr>
          <p:nvPr/>
        </p:nvPicPr>
        <p:blipFill rotWithShape="1">
          <a:blip r:embed="rId7" cstate="print">
            <a:extLst>
              <a:ext uri="{28A0092B-C50C-407E-A947-70E740481C1C}">
                <a14:useLocalDpi xmlns:a14="http://schemas.microsoft.com/office/drawing/2010/main" val="0"/>
              </a:ext>
            </a:extLst>
          </a:blip>
          <a:srcRect t="36306" b="20414"/>
          <a:stretch/>
        </p:blipFill>
        <p:spPr>
          <a:xfrm>
            <a:off x="8939067" y="2195386"/>
            <a:ext cx="2959121" cy="800195"/>
          </a:xfrm>
          <a:prstGeom prst="rect">
            <a:avLst/>
          </a:prstGeom>
        </p:spPr>
      </p:pic>
      <p:grpSp>
        <p:nvGrpSpPr>
          <p:cNvPr id="32" name="组合 79">
            <a:extLst>
              <a:ext uri="{FF2B5EF4-FFF2-40B4-BE49-F238E27FC236}">
                <a16:creationId xmlns:a16="http://schemas.microsoft.com/office/drawing/2014/main" id="{7D43256C-E286-4601-A795-82E6BCCE829A}"/>
              </a:ext>
            </a:extLst>
          </p:cNvPr>
          <p:cNvGrpSpPr/>
          <p:nvPr/>
        </p:nvGrpSpPr>
        <p:grpSpPr>
          <a:xfrm>
            <a:off x="8840609" y="1184158"/>
            <a:ext cx="2828391" cy="576064"/>
            <a:chOff x="4295800" y="1577117"/>
            <a:chExt cx="2376264" cy="339466"/>
          </a:xfrm>
        </p:grpSpPr>
        <p:sp>
          <p:nvSpPr>
            <p:cNvPr id="33" name="圆角矩形 40">
              <a:extLst>
                <a:ext uri="{FF2B5EF4-FFF2-40B4-BE49-F238E27FC236}">
                  <a16:creationId xmlns:a16="http://schemas.microsoft.com/office/drawing/2014/main" id="{7320EB1E-9AF0-48B4-82EC-DB9DEBF1E913}"/>
                </a:ext>
              </a:extLst>
            </p:cNvPr>
            <p:cNvSpPr/>
            <p:nvPr/>
          </p:nvSpPr>
          <p:spPr>
            <a:xfrm>
              <a:off x="4295800" y="1577117"/>
              <a:ext cx="2376264" cy="339466"/>
            </a:xfrm>
            <a:prstGeom prst="roundRect">
              <a:avLst>
                <a:gd name="adj" fmla="val 50000"/>
              </a:avLst>
            </a:prstGeom>
            <a:gradFill>
              <a:gsLst>
                <a:gs pos="0">
                  <a:schemeClr val="accent1">
                    <a:lumMod val="60000"/>
                    <a:lumOff val="40000"/>
                  </a:schemeClr>
                </a:gs>
                <a:gs pos="100000">
                  <a:schemeClr val="accent1">
                    <a:lumMod val="60000"/>
                    <a:lumOff val="40000"/>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Calibri" panose="020F0502020204030204" pitchFamily="34" charset="0"/>
                <a:ea typeface="等线"/>
                <a:cs typeface="Calibri" panose="020F0502020204030204" pitchFamily="34" charset="0"/>
                <a:sym typeface="Helvetica Neue" panose="02000503000000020004"/>
              </a:endParaRPr>
            </a:p>
          </p:txBody>
        </p:sp>
        <p:sp>
          <p:nvSpPr>
            <p:cNvPr id="34" name="文本框 60">
              <a:extLst>
                <a:ext uri="{FF2B5EF4-FFF2-40B4-BE49-F238E27FC236}">
                  <a16:creationId xmlns:a16="http://schemas.microsoft.com/office/drawing/2014/main" id="{45E64B0C-4EA1-44D1-BF12-6C60839756E1}"/>
                </a:ext>
              </a:extLst>
            </p:cNvPr>
            <p:cNvSpPr txBox="1"/>
            <p:nvPr/>
          </p:nvSpPr>
          <p:spPr>
            <a:xfrm>
              <a:off x="5057517" y="1592688"/>
              <a:ext cx="1496248" cy="308326"/>
            </a:xfrm>
            <a:prstGeom prst="rect">
              <a:avLst/>
            </a:prstGeom>
            <a:noFill/>
          </p:spPr>
          <p:txBody>
            <a:bodyPr wrap="square" rtlCol="0" anchor="ctr">
              <a:spAutoFit/>
            </a:bodyPr>
            <a:lstStyle>
              <a:defPPr>
                <a:defRPr lang="zh-CN"/>
              </a:defPPr>
              <a:lvl1pPr algn="ctr" defTabSz="914377">
                <a:defRPr sz="1400">
                  <a:latin typeface="Helvetica Now Text" panose="020B0504030202020204" pitchFamily="34" charset="0"/>
                  <a:ea typeface="微软雅黑"/>
                  <a:cs typeface="+mn-ea"/>
                </a:defRPr>
              </a:lvl1pPr>
            </a:lstStyle>
            <a:p>
              <a:r>
                <a:rPr lang="en-US" altLang="zh-CN" sz="2800" b="1">
                  <a:solidFill>
                    <a:srgbClr val="FFC000"/>
                  </a:solidFill>
                  <a:latin typeface="Calibri" panose="020F0502020204030204" pitchFamily="34" charset="0"/>
                  <a:cs typeface="Calibri" panose="020F0502020204030204" pitchFamily="34" charset="0"/>
                  <a:sym typeface="+mn-lt"/>
                </a:rPr>
                <a:t>Amplifier</a:t>
              </a:r>
            </a:p>
          </p:txBody>
        </p:sp>
      </p:grpSp>
      <p:sp>
        <p:nvSpPr>
          <p:cNvPr id="35" name="矩形 3"/>
          <p:cNvSpPr/>
          <p:nvPr/>
        </p:nvSpPr>
        <p:spPr>
          <a:xfrm>
            <a:off x="9486179" y="3583414"/>
            <a:ext cx="2123037" cy="338554"/>
          </a:xfrm>
          <a:prstGeom prst="rect">
            <a:avLst/>
          </a:prstGeom>
          <a:noFill/>
        </p:spPr>
        <p:txBody>
          <a:bodyPr wrap="square" rtlCol="0">
            <a:spAutoFit/>
          </a:bodyPr>
          <a:lstStyle/>
          <a:p>
            <a:pPr algn="ctr" defTabSz="1828800">
              <a:defRPr/>
            </a:pPr>
            <a:r>
              <a:rPr lang="en-US" altLang="zh-CN" sz="1600">
                <a:solidFill>
                  <a:schemeClr val="bg1"/>
                </a:solidFill>
                <a:latin typeface="Calibri" panose="020F0502020204030204" pitchFamily="34" charset="0"/>
                <a:ea typeface="等线"/>
                <a:cs typeface="Calibri" panose="020F0502020204030204" pitchFamily="34" charset="0"/>
              </a:rPr>
              <a:t>DS-QAE1A80G1-VB </a:t>
            </a:r>
          </a:p>
        </p:txBody>
      </p:sp>
      <p:pic>
        <p:nvPicPr>
          <p:cNvPr id="37" name="图片 3">
            <a:extLst>
              <a:ext uri="{FF2B5EF4-FFF2-40B4-BE49-F238E27FC236}">
                <a16:creationId xmlns:a16="http://schemas.microsoft.com/office/drawing/2014/main" id="{77042880-A5D6-4CD4-A3C8-41729C476AF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extLst>
      <p:ext uri="{BB962C8B-B14F-4D97-AF65-F5344CB8AC3E}">
        <p14:creationId xmlns:p14="http://schemas.microsoft.com/office/powerpoint/2010/main" val="2703820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组合 140"/>
          <p:cNvGrpSpPr/>
          <p:nvPr/>
        </p:nvGrpSpPr>
        <p:grpSpPr>
          <a:xfrm>
            <a:off x="-1978722" y="-770478"/>
            <a:ext cx="10566897" cy="1662789"/>
            <a:chOff x="575102" y="286827"/>
            <a:chExt cx="10566897" cy="1662789"/>
          </a:xfrm>
        </p:grpSpPr>
        <p:sp>
          <p:nvSpPr>
            <p:cNvPr id="145" name="椭圆 144"/>
            <p:cNvSpPr/>
            <p:nvPr/>
          </p:nvSpPr>
          <p:spPr>
            <a:xfrm rot="9156798">
              <a:off x="575102" y="286827"/>
              <a:ext cx="1107301" cy="1107304"/>
            </a:xfrm>
            <a:prstGeom prst="ellipse">
              <a:avLst/>
            </a:prstGeom>
            <a:gradFill>
              <a:gsLst>
                <a:gs pos="10000">
                  <a:schemeClr val="accent1">
                    <a:lumMod val="5000"/>
                    <a:lumOff val="95000"/>
                    <a:alpha val="0"/>
                  </a:schemeClr>
                </a:gs>
                <a:gs pos="100000">
                  <a:srgbClr val="4BC9FB">
                    <a:alpha val="8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pitchFamily="34" charset="0"/>
                <a:ea typeface="微软雅黑"/>
                <a:cs typeface="Calibri" panose="020F0502020204030204" pitchFamily="34" charset="0"/>
                <a:sym typeface="Helvetica Neue" panose="02000503000000020004"/>
              </a:endParaRPr>
            </a:p>
          </p:txBody>
        </p:sp>
        <p:sp>
          <p:nvSpPr>
            <p:cNvPr id="144" name="TextBox 49"/>
            <p:cNvSpPr txBox="1"/>
            <p:nvPr/>
          </p:nvSpPr>
          <p:spPr>
            <a:xfrm>
              <a:off x="3000877" y="1241730"/>
              <a:ext cx="8141122" cy="707886"/>
            </a:xfrm>
            <a:prstGeom prst="rect">
              <a:avLst/>
            </a:prstGeom>
            <a:noFill/>
          </p:spPr>
          <p:txBody>
            <a:bodyPr wrap="square" rtlCol="0">
              <a:spAutoFit/>
            </a:bodyPr>
            <a:lstStyle>
              <a:defPPr>
                <a:defRPr lang="zh-CN"/>
              </a:defPPr>
              <a:lvl1pPr algn="just" defTabSz="914217">
                <a:buClr>
                  <a:srgbClr val="C11119"/>
                </a:buClr>
                <a:buSzPct val="125000"/>
                <a:defRPr sz="4000" b="1">
                  <a:solidFill>
                    <a:schemeClr val="bg1"/>
                  </a:solidFill>
                  <a:latin typeface="TSTAR PRO" panose="02000806030000020004"/>
                  <a:ea typeface="宋体" pitchFamily="2" charset="-122"/>
                  <a:cs typeface="Arial" panose="020B0604020202020204" pitchFamily="34" charset="0"/>
                </a:defRPr>
              </a:lvl1pPr>
            </a:lstStyle>
            <a:p>
              <a:pPr algn="l" defTabSz="914400">
                <a:defRPr/>
              </a:pPr>
              <a:r>
                <a:rPr lang="en-US" altLang="zh-CN">
                  <a:solidFill>
                    <a:srgbClr val="5189F0"/>
                  </a:solidFill>
                  <a:latin typeface="Calibri" panose="020F0502020204030204" pitchFamily="34" charset="0"/>
                  <a:ea typeface="等线" panose="02010600030101010101" pitchFamily="2" charset="-122"/>
                  <a:cs typeface="Calibri" panose="020F0502020204030204" pitchFamily="34" charset="0"/>
                  <a:sym typeface="Helvetica Neue" panose="02000503000000020004"/>
                </a:rPr>
                <a:t>Analog Speaker Product Showcase</a:t>
              </a:r>
            </a:p>
          </p:txBody>
        </p:sp>
      </p:grpSp>
      <p:pic>
        <p:nvPicPr>
          <p:cNvPr id="150" name="图片 1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7917" y="2248331"/>
            <a:ext cx="560456" cy="1308822"/>
          </a:xfrm>
          <a:prstGeom prst="rect">
            <a:avLst/>
          </a:prstGeom>
        </p:spPr>
      </p:pic>
      <p:sp>
        <p:nvSpPr>
          <p:cNvPr id="151" name="文本框 150"/>
          <p:cNvSpPr txBox="1"/>
          <p:nvPr/>
        </p:nvSpPr>
        <p:spPr>
          <a:xfrm>
            <a:off x="527966" y="4270226"/>
            <a:ext cx="2878912" cy="1723549"/>
          </a:xfrm>
          <a:prstGeom prst="rect">
            <a:avLst/>
          </a:prstGeom>
          <a:noFill/>
        </p:spPr>
        <p:txBody>
          <a:bodyPr wrap="square" rtlCol="0">
            <a:spAutoFit/>
          </a:bodyPr>
          <a:lstStyle/>
          <a:p>
            <a:r>
              <a:rPr lang="en-US" altLang="zh-CN" sz="2200" b="1">
                <a:solidFill>
                  <a:srgbClr val="FFC00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Analog Ceiling Speaker</a:t>
            </a:r>
          </a:p>
          <a:p>
            <a:endParaRPr lang="en-US" altLang="zh-CN" sz="2000" b="1">
              <a:solidFill>
                <a:srgbClr val="FFC00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a:p>
            <a:pPr marL="285750" indent="-285750">
              <a:buClr>
                <a:schemeClr val="bg1"/>
              </a:buClr>
              <a:buFont typeface="Wingdings" panose="05000000000000000000" pitchFamily="2" charset="2"/>
              <a:buChar char="ü"/>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6W </a:t>
            </a:r>
          </a:p>
          <a:p>
            <a:pPr marL="285750" indent="-285750">
              <a:buClr>
                <a:schemeClr val="bg1"/>
              </a:buClr>
              <a:buFont typeface="Wingdings" panose="05000000000000000000" pitchFamily="2" charset="2"/>
              <a:buChar char="ü"/>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Constant voltage</a:t>
            </a:r>
          </a:p>
          <a:p>
            <a:pPr marL="285750" indent="-285750">
              <a:buClr>
                <a:schemeClr val="bg1"/>
              </a:buClr>
              <a:buFont typeface="Wingdings" panose="05000000000000000000" pitchFamily="2" charset="2"/>
              <a:buChar char="ü"/>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Support speaker spring terminal audio line input</a:t>
            </a:r>
          </a:p>
        </p:txBody>
      </p:sp>
      <p:sp>
        <p:nvSpPr>
          <p:cNvPr id="153" name="文本框 152"/>
          <p:cNvSpPr txBox="1"/>
          <p:nvPr/>
        </p:nvSpPr>
        <p:spPr>
          <a:xfrm>
            <a:off x="3523428" y="4270227"/>
            <a:ext cx="3037029" cy="1754326"/>
          </a:xfrm>
          <a:prstGeom prst="rect">
            <a:avLst/>
          </a:prstGeom>
          <a:noFill/>
        </p:spPr>
        <p:txBody>
          <a:bodyPr wrap="square" rtlCol="0">
            <a:spAutoFit/>
          </a:bodyPr>
          <a:lstStyle/>
          <a:p>
            <a:r>
              <a:rPr lang="en-US" altLang="zh-CN" sz="2200" b="1">
                <a:solidFill>
                  <a:srgbClr val="FFC00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Analog Column Speaker</a:t>
            </a:r>
          </a:p>
          <a:p>
            <a:endParaRPr lang="en-US" altLang="zh-CN" sz="2200" b="1">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a:p>
            <a:pPr marL="285750" indent="-285750">
              <a:buFont typeface="Wingdings" panose="05000000000000000000" pitchFamily="2" charset="2"/>
              <a:buChar char="ü"/>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20W</a:t>
            </a:r>
          </a:p>
          <a:p>
            <a:pPr marL="285750" indent="-285750">
              <a:buFont typeface="Wingdings" panose="05000000000000000000" pitchFamily="2" charset="2"/>
              <a:buChar char="ü"/>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Constant voltage</a:t>
            </a:r>
          </a:p>
          <a:p>
            <a:pPr marL="285750" indent="-285750">
              <a:buFont typeface="Wingdings" panose="05000000000000000000" pitchFamily="2" charset="2"/>
              <a:buChar char="ü"/>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Support speaker spring terminal audio line input</a:t>
            </a:r>
          </a:p>
        </p:txBody>
      </p:sp>
      <p:grpSp>
        <p:nvGrpSpPr>
          <p:cNvPr id="3" name="组合 2"/>
          <p:cNvGrpSpPr/>
          <p:nvPr/>
        </p:nvGrpSpPr>
        <p:grpSpPr>
          <a:xfrm>
            <a:off x="1225924" y="1192781"/>
            <a:ext cx="4032449" cy="576064"/>
            <a:chOff x="4295800" y="1577117"/>
            <a:chExt cx="2376264" cy="339466"/>
          </a:xfrm>
        </p:grpSpPr>
        <p:sp>
          <p:nvSpPr>
            <p:cNvPr id="41" name="圆角矩形 40"/>
            <p:cNvSpPr/>
            <p:nvPr/>
          </p:nvSpPr>
          <p:spPr>
            <a:xfrm>
              <a:off x="4295800" y="1577117"/>
              <a:ext cx="2376264" cy="339466"/>
            </a:xfrm>
            <a:prstGeom prst="roundRect">
              <a:avLst>
                <a:gd name="adj" fmla="val 50000"/>
              </a:avLst>
            </a:prstGeom>
            <a:gradFill>
              <a:gsLst>
                <a:gs pos="0">
                  <a:schemeClr val="accent1">
                    <a:lumMod val="60000"/>
                    <a:lumOff val="40000"/>
                  </a:schemeClr>
                </a:gs>
                <a:gs pos="100000">
                  <a:schemeClr val="accent1">
                    <a:lumMod val="60000"/>
                    <a:lumOff val="40000"/>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Calibri" panose="020F0502020204030204" pitchFamily="34" charset="0"/>
                <a:ea typeface="等线"/>
                <a:cs typeface="Calibri" panose="020F0502020204030204" pitchFamily="34" charset="0"/>
                <a:sym typeface="Helvetica Neue" panose="02000503000000020004"/>
              </a:endParaRPr>
            </a:p>
          </p:txBody>
        </p:sp>
        <p:sp>
          <p:nvSpPr>
            <p:cNvPr id="42" name="文本框 60"/>
            <p:cNvSpPr txBox="1"/>
            <p:nvPr/>
          </p:nvSpPr>
          <p:spPr>
            <a:xfrm>
              <a:off x="4465533" y="1592688"/>
              <a:ext cx="2088232" cy="308326"/>
            </a:xfrm>
            <a:prstGeom prst="rect">
              <a:avLst/>
            </a:prstGeom>
            <a:noFill/>
          </p:spPr>
          <p:txBody>
            <a:bodyPr wrap="square" rtlCol="0" anchor="ctr">
              <a:spAutoFit/>
            </a:bodyPr>
            <a:lstStyle>
              <a:defPPr>
                <a:defRPr lang="zh-CN"/>
              </a:defPPr>
              <a:lvl1pPr algn="ctr" defTabSz="914377">
                <a:defRPr sz="1400">
                  <a:latin typeface="Helvetica Now Text" panose="020B0504030202020204" pitchFamily="34" charset="0"/>
                  <a:ea typeface="微软雅黑"/>
                  <a:cs typeface="+mn-ea"/>
                </a:defRPr>
              </a:lvl1pPr>
            </a:lstStyle>
            <a:p>
              <a:r>
                <a:rPr lang="en-US" altLang="zh-CN" sz="2800" b="1">
                  <a:solidFill>
                    <a:srgbClr val="FFC000"/>
                  </a:solidFill>
                  <a:latin typeface="Calibri" panose="020F0502020204030204" pitchFamily="34" charset="0"/>
                  <a:cs typeface="Calibri" panose="020F0502020204030204" pitchFamily="34" charset="0"/>
                  <a:sym typeface="+mn-lt"/>
                </a:rPr>
                <a:t>Analog Speaker</a:t>
              </a:r>
            </a:p>
          </p:txBody>
        </p:sp>
      </p:grpSp>
      <p:sp>
        <p:nvSpPr>
          <p:cNvPr id="36" name="文本框 35"/>
          <p:cNvSpPr txBox="1"/>
          <p:nvPr/>
        </p:nvSpPr>
        <p:spPr>
          <a:xfrm>
            <a:off x="488724" y="6553749"/>
            <a:ext cx="4079963" cy="261610"/>
          </a:xfrm>
          <a:prstGeom prst="rect">
            <a:avLst/>
          </a:prstGeom>
          <a:noFill/>
        </p:spPr>
        <p:txBody>
          <a:bodyPr wrap="none" rtlCol="0">
            <a:spAutoFit/>
          </a:bodyPr>
          <a:lstStyle/>
          <a:p>
            <a:r>
              <a:rPr lang="en-US" sz="1100">
                <a:solidFill>
                  <a:schemeClr val="bg1"/>
                </a:solidFill>
                <a:latin typeface="Calibri" panose="020F0502020204030204" pitchFamily="34" charset="0"/>
                <a:ea typeface="微软雅黑"/>
                <a:cs typeface="Calibri" panose="020F0502020204030204" pitchFamily="34" charset="0"/>
                <a:sym typeface="Helvetica Neue" panose="02000503000000020004"/>
              </a:rPr>
              <a:t>* Actual products may vary due to product enhancement or change.</a:t>
            </a:r>
          </a:p>
        </p:txBody>
      </p:sp>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715820" y="2746150"/>
            <a:ext cx="3175440" cy="858693"/>
          </a:xfrm>
          <a:prstGeom prst="rect">
            <a:avLst/>
          </a:prstGeom>
        </p:spPr>
      </p:pic>
      <p:sp>
        <p:nvSpPr>
          <p:cNvPr id="25" name="文本框 24"/>
          <p:cNvSpPr txBox="1"/>
          <p:nvPr/>
        </p:nvSpPr>
        <p:spPr>
          <a:xfrm>
            <a:off x="6949648" y="4739329"/>
            <a:ext cx="4793098" cy="1274195"/>
          </a:xfrm>
          <a:prstGeom prst="rect">
            <a:avLst/>
          </a:prstGeom>
          <a:noFill/>
        </p:spPr>
        <p:txBody>
          <a:bodyPr wrap="square" rtlCol="0">
            <a:spAutoFit/>
          </a:bodyPr>
          <a:lstStyle/>
          <a:p>
            <a:pPr marL="285750" indent="-285750">
              <a:lnSpc>
                <a:spcPct val="120000"/>
              </a:lnSpc>
              <a:buFont typeface="Wingdings" panose="05000000000000000000" pitchFamily="2" charset="2"/>
              <a:buChar char="ü"/>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Audio input: USB/Bluetooth/MIC/RCA</a:t>
            </a:r>
            <a:endParaRPr lang="zh-CN" altLang="en-US"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a:p>
            <a:pPr marL="285750" indent="-285750">
              <a:lnSpc>
                <a:spcPct val="120000"/>
              </a:lnSpc>
              <a:buFont typeface="Wingdings" panose="05000000000000000000" pitchFamily="2" charset="2"/>
              <a:buChar char="ü"/>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Output volume and mic input volume adjustment</a:t>
            </a:r>
            <a:endParaRPr lang="zh-CN" altLang="en-US"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a:p>
            <a:pPr marL="285750" indent="-285750">
              <a:lnSpc>
                <a:spcPct val="120000"/>
              </a:lnSpc>
              <a:buFont typeface="Wingdings" panose="05000000000000000000" pitchFamily="2" charset="2"/>
              <a:buChar char="ü"/>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Support two-zone volume adjustment</a:t>
            </a:r>
          </a:p>
          <a:p>
            <a:pPr marL="285750" indent="-285750">
              <a:lnSpc>
                <a:spcPct val="120000"/>
              </a:lnSpc>
              <a:buFont typeface="Wingdings" panose="05000000000000000000" pitchFamily="2" charset="2"/>
              <a:buChar char="ü"/>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Support multiple amplifiers cascaded via RCA cables</a:t>
            </a:r>
          </a:p>
        </p:txBody>
      </p:sp>
      <p:grpSp>
        <p:nvGrpSpPr>
          <p:cNvPr id="26" name="组合 25"/>
          <p:cNvGrpSpPr/>
          <p:nvPr/>
        </p:nvGrpSpPr>
        <p:grpSpPr>
          <a:xfrm>
            <a:off x="7427788" y="1143297"/>
            <a:ext cx="4032449" cy="576064"/>
            <a:chOff x="4295800" y="1577117"/>
            <a:chExt cx="2376264" cy="339466"/>
          </a:xfrm>
        </p:grpSpPr>
        <p:sp>
          <p:nvSpPr>
            <p:cNvPr id="27" name="圆角矩形 26"/>
            <p:cNvSpPr/>
            <p:nvPr/>
          </p:nvSpPr>
          <p:spPr>
            <a:xfrm>
              <a:off x="4295800" y="1577117"/>
              <a:ext cx="2376264" cy="339466"/>
            </a:xfrm>
            <a:prstGeom prst="roundRect">
              <a:avLst>
                <a:gd name="adj" fmla="val 50000"/>
              </a:avLst>
            </a:prstGeom>
            <a:gradFill>
              <a:gsLst>
                <a:gs pos="0">
                  <a:schemeClr val="accent1">
                    <a:lumMod val="60000"/>
                    <a:lumOff val="40000"/>
                  </a:schemeClr>
                </a:gs>
                <a:gs pos="100000">
                  <a:schemeClr val="accent1">
                    <a:lumMod val="60000"/>
                    <a:lumOff val="40000"/>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Helvetica Now Text"/>
                <a:ea typeface="等线"/>
                <a:sym typeface="Helvetica Neue" panose="02000503000000020004"/>
              </a:endParaRPr>
            </a:p>
          </p:txBody>
        </p:sp>
        <p:sp>
          <p:nvSpPr>
            <p:cNvPr id="28" name="文本框 60"/>
            <p:cNvSpPr txBox="1"/>
            <p:nvPr/>
          </p:nvSpPr>
          <p:spPr>
            <a:xfrm>
              <a:off x="4465533" y="1592688"/>
              <a:ext cx="2088232" cy="308326"/>
            </a:xfrm>
            <a:prstGeom prst="rect">
              <a:avLst/>
            </a:prstGeom>
            <a:noFill/>
          </p:spPr>
          <p:txBody>
            <a:bodyPr wrap="square" rtlCol="0" anchor="ctr">
              <a:spAutoFit/>
            </a:bodyPr>
            <a:lstStyle>
              <a:defPPr>
                <a:defRPr lang="zh-CN"/>
              </a:defPPr>
              <a:lvl1pPr algn="ctr" defTabSz="914377">
                <a:defRPr sz="1400">
                  <a:latin typeface="Helvetica Now Text" panose="020B0504030202020204" pitchFamily="34" charset="0"/>
                  <a:ea typeface="微软雅黑"/>
                  <a:cs typeface="+mn-ea"/>
                </a:defRPr>
              </a:lvl1pPr>
            </a:lstStyle>
            <a:p>
              <a:r>
                <a:rPr lang="en-US" altLang="zh-CN" sz="2800" b="1">
                  <a:solidFill>
                    <a:srgbClr val="FFC000"/>
                  </a:solidFill>
                  <a:latin typeface="Calibri" panose="020F0502020204030204" pitchFamily="34" charset="0"/>
                  <a:cs typeface="Calibri" panose="020F0502020204030204" pitchFamily="34" charset="0"/>
                  <a:sym typeface="+mn-lt"/>
                </a:rPr>
                <a:t>Analog Amplifier</a:t>
              </a:r>
            </a:p>
          </p:txBody>
        </p:sp>
      </p:grpSp>
      <p:sp>
        <p:nvSpPr>
          <p:cNvPr id="2" name="矩形 1"/>
          <p:cNvSpPr/>
          <p:nvPr/>
        </p:nvSpPr>
        <p:spPr>
          <a:xfrm>
            <a:off x="4212680" y="3682463"/>
            <a:ext cx="1689886" cy="307777"/>
          </a:xfrm>
          <a:prstGeom prst="rect">
            <a:avLst/>
          </a:prstGeom>
        </p:spPr>
        <p:txBody>
          <a:bodyPr wrap="none">
            <a:spAutoFit/>
          </a:bodyPr>
          <a:lstStyle/>
          <a:p>
            <a:pPr algn="ctr" defTabSz="1219200" hangingPunct="0"/>
            <a:r>
              <a:rPr lang="zh-CN" altLang="en-US" sz="1400" kern="0">
                <a:solidFill>
                  <a:schemeClr val="bg1"/>
                </a:solidFill>
                <a:latin typeface="Arial" panose="020B0604020202020204" pitchFamily="34" charset="0"/>
                <a:ea typeface="等线"/>
                <a:cs typeface="Arial" panose="020B0604020202020204" pitchFamily="34" charset="0"/>
                <a:sym typeface="Helvetica Neue" panose="02000503000000020004"/>
              </a:rPr>
              <a:t>DS-QAE0420G1-V</a:t>
            </a:r>
          </a:p>
        </p:txBody>
      </p:sp>
      <p:sp>
        <p:nvSpPr>
          <p:cNvPr id="4" name="矩形 3"/>
          <p:cNvSpPr/>
          <p:nvPr/>
        </p:nvSpPr>
        <p:spPr>
          <a:xfrm>
            <a:off x="8388065" y="3722811"/>
            <a:ext cx="1830950" cy="307777"/>
          </a:xfrm>
          <a:prstGeom prst="rect">
            <a:avLst/>
          </a:prstGeom>
        </p:spPr>
        <p:txBody>
          <a:bodyPr wrap="none">
            <a:spAutoFit/>
          </a:bodyPr>
          <a:lstStyle/>
          <a:p>
            <a:pPr algn="ctr" defTabSz="1219200" hangingPunct="0"/>
            <a:r>
              <a:rPr lang="zh-CN" altLang="en-US" sz="1400" kern="0">
                <a:solidFill>
                  <a:schemeClr val="bg1"/>
                </a:solidFill>
                <a:latin typeface="Arial" panose="020B0604020202020204" pitchFamily="34" charset="0"/>
                <a:ea typeface="等线"/>
                <a:cs typeface="Arial" panose="020B0604020202020204" pitchFamily="34" charset="0"/>
                <a:sym typeface="Helvetica Neue" panose="02000503000000020004"/>
              </a:rPr>
              <a:t>DS-QAE0A60G1-VB</a:t>
            </a:r>
          </a:p>
        </p:txBody>
      </p:sp>
      <p:sp>
        <p:nvSpPr>
          <p:cNvPr id="5" name="矩形 4"/>
          <p:cNvSpPr/>
          <p:nvPr/>
        </p:nvSpPr>
        <p:spPr>
          <a:xfrm>
            <a:off x="1122479" y="3682463"/>
            <a:ext cx="1689886" cy="307777"/>
          </a:xfrm>
          <a:prstGeom prst="rect">
            <a:avLst/>
          </a:prstGeom>
        </p:spPr>
        <p:txBody>
          <a:bodyPr wrap="none">
            <a:spAutoFit/>
          </a:bodyPr>
          <a:lstStyle/>
          <a:p>
            <a:pPr algn="ctr" defTabSz="1219200" hangingPunct="0"/>
            <a:r>
              <a:rPr lang="en-US" altLang="zh-CN" sz="1400" kern="0">
                <a:solidFill>
                  <a:schemeClr val="bg1"/>
                </a:solidFill>
                <a:latin typeface="Arial" panose="020B0604020202020204" pitchFamily="34" charset="0"/>
                <a:ea typeface="等线"/>
                <a:cs typeface="Arial" panose="020B0604020202020204" pitchFamily="34" charset="0"/>
                <a:sym typeface="Helvetica Neue" panose="02000503000000020004"/>
              </a:rPr>
              <a:t>DS-QAE0206G1-V</a:t>
            </a:r>
          </a:p>
        </p:txBody>
      </p:sp>
      <p:sp>
        <p:nvSpPr>
          <p:cNvPr id="7" name="矩形 6"/>
          <p:cNvSpPr/>
          <p:nvPr/>
        </p:nvSpPr>
        <p:spPr>
          <a:xfrm>
            <a:off x="8040213" y="4248120"/>
            <a:ext cx="2526654" cy="437043"/>
          </a:xfrm>
          <a:prstGeom prst="rect">
            <a:avLst/>
          </a:prstGeom>
        </p:spPr>
        <p:txBody>
          <a:bodyPr wrap="none">
            <a:spAutoFit/>
          </a:bodyPr>
          <a:lstStyle/>
          <a:p>
            <a:pPr algn="ctr">
              <a:lnSpc>
                <a:spcPct val="120000"/>
              </a:lnSpc>
            </a:pPr>
            <a:r>
              <a:rPr lang="en-US" altLang="zh-CN" sz="2000" b="1">
                <a:solidFill>
                  <a:srgbClr val="FFC00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60W</a:t>
            </a:r>
            <a:r>
              <a:rPr lang="zh-CN" altLang="en-US" sz="2000" b="1">
                <a:solidFill>
                  <a:srgbClr val="FFC00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t>
            </a:r>
            <a:r>
              <a:rPr lang="en-US" altLang="zh-CN" sz="2000" b="1">
                <a:solidFill>
                  <a:srgbClr val="FFC00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Analog Amplifier</a:t>
            </a:r>
            <a:endParaRPr lang="zh-CN" altLang="en-US" sz="2000" b="1">
              <a:solidFill>
                <a:srgbClr val="FFC00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p:txBody>
      </p:sp>
      <p:pic>
        <p:nvPicPr>
          <p:cNvPr id="29" name="图片 28">
            <a:extLst>
              <a:ext uri="{FF2B5EF4-FFF2-40B4-BE49-F238E27FC236}">
                <a16:creationId xmlns:a16="http://schemas.microsoft.com/office/drawing/2014/main" id="{09C175A2-FCB9-4DEC-971E-61E4626A18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4593" y="2595746"/>
            <a:ext cx="845658" cy="861766"/>
          </a:xfrm>
          <a:prstGeom prst="rect">
            <a:avLst/>
          </a:prstGeom>
        </p:spPr>
      </p:pic>
      <p:sp>
        <p:nvSpPr>
          <p:cNvPr id="30" name="矩形: 圆角 29">
            <a:extLst>
              <a:ext uri="{FF2B5EF4-FFF2-40B4-BE49-F238E27FC236}">
                <a16:creationId xmlns:a16="http://schemas.microsoft.com/office/drawing/2014/main" id="{9AFA9645-C1FE-4D42-ACF4-4D5DAD22C019}"/>
              </a:ext>
            </a:extLst>
          </p:cNvPr>
          <p:cNvSpPr/>
          <p:nvPr/>
        </p:nvSpPr>
        <p:spPr>
          <a:xfrm>
            <a:off x="523000" y="1126200"/>
            <a:ext cx="6024541" cy="5089176"/>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gn="r"/>
            <a:endParaRPr kumimoji="1" lang="zh-CN" altLang="en-US" sz="1600" b="1">
              <a:solidFill>
                <a:schemeClr val="bg1"/>
              </a:solidFill>
              <a:latin typeface="Helvetica Now Text" panose="020B0504030202020204" pitchFamily="34" charset="0"/>
            </a:endParaRPr>
          </a:p>
        </p:txBody>
      </p:sp>
      <p:sp>
        <p:nvSpPr>
          <p:cNvPr id="31" name="矩形: 圆角 30">
            <a:extLst>
              <a:ext uri="{FF2B5EF4-FFF2-40B4-BE49-F238E27FC236}">
                <a16:creationId xmlns:a16="http://schemas.microsoft.com/office/drawing/2014/main" id="{BA9BAA38-490D-4448-85D5-745C9B0B3CAE}"/>
              </a:ext>
            </a:extLst>
          </p:cNvPr>
          <p:cNvSpPr/>
          <p:nvPr/>
        </p:nvSpPr>
        <p:spPr>
          <a:xfrm>
            <a:off x="6757611" y="1093053"/>
            <a:ext cx="5372804" cy="5089176"/>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gn="r"/>
            <a:endParaRPr kumimoji="1" lang="zh-CN" altLang="en-US" sz="1600" b="1">
              <a:solidFill>
                <a:schemeClr val="bg1"/>
              </a:solidFill>
              <a:latin typeface="Helvetica Now Text" panose="020B0504030202020204" pitchFamily="34" charset="0"/>
            </a:endParaRPr>
          </a:p>
        </p:txBody>
      </p:sp>
      <p:pic>
        <p:nvPicPr>
          <p:cNvPr id="33" name="图片 3">
            <a:extLst>
              <a:ext uri="{FF2B5EF4-FFF2-40B4-BE49-F238E27FC236}">
                <a16:creationId xmlns:a16="http://schemas.microsoft.com/office/drawing/2014/main" id="{77042880-A5D6-4CD4-A3C8-41729C476AF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custDataLst>
      <p:tags r:id="rId1"/>
    </p:custDataLst>
    <p:extLst>
      <p:ext uri="{BB962C8B-B14F-4D97-AF65-F5344CB8AC3E}">
        <p14:creationId xmlns:p14="http://schemas.microsoft.com/office/powerpoint/2010/main" val="1904113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组合 81"/>
          <p:cNvGrpSpPr/>
          <p:nvPr/>
        </p:nvGrpSpPr>
        <p:grpSpPr>
          <a:xfrm>
            <a:off x="530858" y="1726828"/>
            <a:ext cx="3177456" cy="2512319"/>
            <a:chOff x="3053021" y="6790618"/>
            <a:chExt cx="6354912" cy="5024637"/>
          </a:xfrm>
        </p:grpSpPr>
        <p:sp>
          <p:nvSpPr>
            <p:cNvPr id="61" name="矩形 60"/>
            <p:cNvSpPr/>
            <p:nvPr/>
          </p:nvSpPr>
          <p:spPr>
            <a:xfrm>
              <a:off x="3053021" y="9761047"/>
              <a:ext cx="6354912" cy="1961876"/>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schemeClr val="tx1"/>
                </a:solidFill>
                <a:latin typeface="Helvetica Now Text"/>
                <a:ea typeface="等线"/>
                <a:sym typeface="Helvetica Neue" panose="02000503000000020004"/>
              </a:endParaRPr>
            </a:p>
          </p:txBody>
        </p:sp>
        <p:sp>
          <p:nvSpPr>
            <p:cNvPr id="63" name="矩形 62"/>
            <p:cNvSpPr/>
            <p:nvPr/>
          </p:nvSpPr>
          <p:spPr>
            <a:xfrm>
              <a:off x="3053021" y="6790618"/>
              <a:ext cx="6354912" cy="2267858"/>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schemeClr val="tx1"/>
                </a:solidFill>
                <a:latin typeface="Helvetica Now Text"/>
                <a:ea typeface="等线"/>
                <a:sym typeface="Helvetica Neue" panose="02000503000000020004"/>
              </a:endParaRPr>
            </a:p>
          </p:txBody>
        </p:sp>
        <p:sp>
          <p:nvSpPr>
            <p:cNvPr id="69" name="文本框 68"/>
            <p:cNvSpPr txBox="1"/>
            <p:nvPr/>
          </p:nvSpPr>
          <p:spPr>
            <a:xfrm>
              <a:off x="3643381" y="6990244"/>
              <a:ext cx="5545032" cy="677108"/>
            </a:xfrm>
            <a:prstGeom prst="rect">
              <a:avLst/>
            </a:prstGeom>
            <a:noFill/>
          </p:spPr>
          <p:txBody>
            <a:bodyPr wrap="square" rtlCol="0">
              <a:spAutoFit/>
            </a:bodyPr>
            <a:lstStyle/>
            <a:p>
              <a:pPr algn="ctr">
                <a:defRPr/>
              </a:pPr>
              <a:r>
                <a:rPr lang="en-US" altLang="zh-CN" sz="1600">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60W Analog Amplifier</a:t>
              </a:r>
            </a:p>
          </p:txBody>
        </p:sp>
        <p:pic>
          <p:nvPicPr>
            <p:cNvPr id="70" name="图片 69"/>
            <p:cNvPicPr>
              <a:picLocks noChangeAspect="1"/>
            </p:cNvPicPr>
            <p:nvPr/>
          </p:nvPicPr>
          <p:blipFill rotWithShape="1">
            <a:blip r:embed="rId3" cstate="print">
              <a:extLst>
                <a:ext uri="{28A0092B-C50C-407E-A947-70E740481C1C}">
                  <a14:useLocalDpi xmlns:a14="http://schemas.microsoft.com/office/drawing/2010/main" val="0"/>
                </a:ext>
              </a:extLst>
            </a:blip>
            <a:srcRect t="36306" b="20414"/>
            <a:stretch/>
          </p:blipFill>
          <p:spPr>
            <a:xfrm>
              <a:off x="4659667" y="7838502"/>
              <a:ext cx="2887570" cy="780845"/>
            </a:xfrm>
            <a:prstGeom prst="rect">
              <a:avLst/>
            </a:prstGeom>
          </p:spPr>
        </p:pic>
        <p:pic>
          <p:nvPicPr>
            <p:cNvPr id="73" name="图片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2704" y="10479705"/>
              <a:ext cx="766716" cy="781321"/>
            </a:xfrm>
            <a:prstGeom prst="rect">
              <a:avLst/>
            </a:prstGeom>
          </p:spPr>
        </p:pic>
        <p:sp>
          <p:nvSpPr>
            <p:cNvPr id="81" name="文本框 80"/>
            <p:cNvSpPr txBox="1"/>
            <p:nvPr/>
          </p:nvSpPr>
          <p:spPr>
            <a:xfrm>
              <a:off x="3843969" y="9833321"/>
              <a:ext cx="4773018" cy="677108"/>
            </a:xfrm>
            <a:prstGeom prst="rect">
              <a:avLst/>
            </a:prstGeom>
            <a:noFill/>
          </p:spPr>
          <p:txBody>
            <a:bodyPr wrap="square" rtlCol="0">
              <a:spAutoFit/>
            </a:bodyPr>
            <a:lstStyle/>
            <a:p>
              <a:pPr algn="ctr">
                <a:defRPr/>
              </a:pPr>
              <a:r>
                <a:rPr lang="en-US" altLang="zh-CN" sz="1600">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Analog Speakers</a:t>
              </a:r>
            </a:p>
          </p:txBody>
        </p:sp>
        <p:sp>
          <p:nvSpPr>
            <p:cNvPr id="84" name="矩形 83"/>
            <p:cNvSpPr/>
            <p:nvPr/>
          </p:nvSpPr>
          <p:spPr>
            <a:xfrm>
              <a:off x="3367765" y="11261257"/>
              <a:ext cx="3196596" cy="553998"/>
            </a:xfrm>
            <a:prstGeom prst="rect">
              <a:avLst/>
            </a:prstGeom>
            <a:noFill/>
          </p:spPr>
          <p:txBody>
            <a:bodyPr wrap="square" rtlCol="0">
              <a:spAutoFit/>
            </a:bodyPr>
            <a:lstStyle/>
            <a:p>
              <a:pPr>
                <a:defRPr/>
              </a:pPr>
              <a:r>
                <a:rPr lang="en-US" altLang="zh-CN" sz="1200">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DS-QAE0206G1-V </a:t>
              </a:r>
            </a:p>
          </p:txBody>
        </p:sp>
      </p:grpSp>
      <p:cxnSp>
        <p:nvCxnSpPr>
          <p:cNvPr id="83" name="直接连接符 82"/>
          <p:cNvCxnSpPr/>
          <p:nvPr/>
        </p:nvCxnSpPr>
        <p:spPr>
          <a:xfrm rot="16200000">
            <a:off x="1865774" y="3026395"/>
            <a:ext cx="309686" cy="0"/>
          </a:xfrm>
          <a:prstGeom prst="line">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4" name="文本框 123"/>
          <p:cNvSpPr txBox="1"/>
          <p:nvPr/>
        </p:nvSpPr>
        <p:spPr>
          <a:xfrm flipH="1">
            <a:off x="553755" y="934456"/>
            <a:ext cx="3317081" cy="547714"/>
          </a:xfrm>
          <a:prstGeom prst="rect">
            <a:avLst/>
          </a:prstGeom>
          <a:noFill/>
        </p:spPr>
        <p:txBody>
          <a:bodyPr wrap="square" rtlCol="0">
            <a:spAutoFit/>
          </a:bodyPr>
          <a:lstStyle/>
          <a:p>
            <a:pPr algn="ctr" defTabSz="1219200" hangingPunct="0">
              <a:lnSpc>
                <a:spcPct val="150000"/>
              </a:lnSpc>
              <a:defRPr/>
            </a:pPr>
            <a:r>
              <a:rPr lang="en-US" altLang="zh-CN" sz="2200" b="1" kern="0">
                <a:solidFill>
                  <a:srgbClr val="FFC000"/>
                </a:solidFill>
                <a:latin typeface="Calibri" panose="020F0502020204030204" pitchFamily="34" charset="0"/>
                <a:ea typeface="等线"/>
                <a:cs typeface="Calibri" panose="020F0502020204030204" pitchFamily="34" charset="0"/>
                <a:sym typeface="Helvetica Neue" panose="02000503000000020004"/>
              </a:rPr>
              <a:t>Economical</a:t>
            </a:r>
          </a:p>
        </p:txBody>
      </p:sp>
      <p:sp>
        <p:nvSpPr>
          <p:cNvPr id="125" name="文本框 124"/>
          <p:cNvSpPr txBox="1"/>
          <p:nvPr/>
        </p:nvSpPr>
        <p:spPr>
          <a:xfrm flipH="1">
            <a:off x="8511703" y="934457"/>
            <a:ext cx="3317081" cy="547714"/>
          </a:xfrm>
          <a:prstGeom prst="rect">
            <a:avLst/>
          </a:prstGeom>
          <a:noFill/>
        </p:spPr>
        <p:txBody>
          <a:bodyPr wrap="square" rtlCol="0">
            <a:spAutoFit/>
          </a:bodyPr>
          <a:lstStyle/>
          <a:p>
            <a:pPr algn="ctr" defTabSz="1219200" hangingPunct="0">
              <a:lnSpc>
                <a:spcPct val="150000"/>
              </a:lnSpc>
              <a:defRPr/>
            </a:pPr>
            <a:r>
              <a:rPr lang="en-US" altLang="zh-CN" sz="2200" b="1" kern="0">
                <a:solidFill>
                  <a:srgbClr val="FFC000"/>
                </a:solidFill>
                <a:latin typeface="Calibri" panose="020F0502020204030204" pitchFamily="34" charset="0"/>
                <a:ea typeface="等线"/>
                <a:cs typeface="Calibri" panose="020F0502020204030204" pitchFamily="34" charset="0"/>
                <a:sym typeface="Helvetica Neue" panose="02000503000000020004"/>
              </a:rPr>
              <a:t>Fully Functional</a:t>
            </a:r>
          </a:p>
        </p:txBody>
      </p:sp>
      <p:sp>
        <p:nvSpPr>
          <p:cNvPr id="126" name="矩形 125"/>
          <p:cNvSpPr/>
          <p:nvPr/>
        </p:nvSpPr>
        <p:spPr>
          <a:xfrm>
            <a:off x="8341313" y="5025785"/>
            <a:ext cx="3177456" cy="1109474"/>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schemeClr val="tx1"/>
              </a:solidFill>
              <a:latin typeface="Helvetica Now Text"/>
              <a:ea typeface="等线"/>
              <a:sym typeface="Helvetica Neue" panose="02000503000000020004"/>
            </a:endParaRPr>
          </a:p>
        </p:txBody>
      </p:sp>
      <p:sp>
        <p:nvSpPr>
          <p:cNvPr id="127" name="矩形 126"/>
          <p:cNvSpPr/>
          <p:nvPr/>
        </p:nvSpPr>
        <p:spPr>
          <a:xfrm>
            <a:off x="8341313" y="3540571"/>
            <a:ext cx="3177456" cy="1133929"/>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schemeClr val="tx1"/>
              </a:solidFill>
              <a:latin typeface="Helvetica Now Text"/>
              <a:ea typeface="等线"/>
              <a:sym typeface="Helvetica Neue" panose="02000503000000020004"/>
            </a:endParaRPr>
          </a:p>
        </p:txBody>
      </p:sp>
      <p:sp>
        <p:nvSpPr>
          <p:cNvPr id="132" name="矩形 131"/>
          <p:cNvSpPr/>
          <p:nvPr/>
        </p:nvSpPr>
        <p:spPr>
          <a:xfrm>
            <a:off x="8345965" y="1727464"/>
            <a:ext cx="3177456" cy="919259"/>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schemeClr val="tx1"/>
              </a:solidFill>
              <a:latin typeface="Helvetica Now Text"/>
              <a:ea typeface="等线"/>
              <a:sym typeface="Helvetica Neue" panose="02000503000000020004"/>
            </a:endParaRPr>
          </a:p>
        </p:txBody>
      </p:sp>
      <p:sp>
        <p:nvSpPr>
          <p:cNvPr id="133" name="矩形 132"/>
          <p:cNvSpPr/>
          <p:nvPr/>
        </p:nvSpPr>
        <p:spPr>
          <a:xfrm>
            <a:off x="8341313" y="2966774"/>
            <a:ext cx="3177456" cy="232380"/>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schemeClr val="tx1"/>
              </a:solidFill>
              <a:latin typeface="Helvetica Now Text"/>
              <a:ea typeface="等线"/>
              <a:sym typeface="Helvetica Neue" panose="02000503000000020004"/>
            </a:endParaRPr>
          </a:p>
        </p:txBody>
      </p:sp>
      <p:sp>
        <p:nvSpPr>
          <p:cNvPr id="134" name="文本框 133"/>
          <p:cNvSpPr txBox="1"/>
          <p:nvPr/>
        </p:nvSpPr>
        <p:spPr>
          <a:xfrm>
            <a:off x="9621026" y="2928133"/>
            <a:ext cx="1184299" cy="338554"/>
          </a:xfrm>
          <a:prstGeom prst="rect">
            <a:avLst/>
          </a:prstGeom>
          <a:noFill/>
        </p:spPr>
        <p:txBody>
          <a:bodyPr wrap="square" rtlCol="0">
            <a:spAutoFit/>
          </a:bodyPr>
          <a:lstStyle/>
          <a:p>
            <a:pPr algn="ctr">
              <a:defRPr/>
            </a:pPr>
            <a:r>
              <a:rPr lang="en-US" altLang="zh-CN" sz="1600">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Internet</a:t>
            </a:r>
          </a:p>
        </p:txBody>
      </p:sp>
      <p:cxnSp>
        <p:nvCxnSpPr>
          <p:cNvPr id="135" name="直接连接符 134"/>
          <p:cNvCxnSpPr/>
          <p:nvPr/>
        </p:nvCxnSpPr>
        <p:spPr>
          <a:xfrm flipV="1">
            <a:off x="9873488" y="4674500"/>
            <a:ext cx="0" cy="351286"/>
          </a:xfrm>
          <a:prstGeom prst="line">
            <a:avLst/>
          </a:prstGeom>
          <a:ln w="38100">
            <a:solidFill>
              <a:schemeClr val="accent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41" name="文本框 140"/>
          <p:cNvSpPr txBox="1"/>
          <p:nvPr/>
        </p:nvSpPr>
        <p:spPr>
          <a:xfrm>
            <a:off x="8852628" y="1763012"/>
            <a:ext cx="2386509" cy="338554"/>
          </a:xfrm>
          <a:prstGeom prst="rect">
            <a:avLst/>
          </a:prstGeom>
          <a:noFill/>
        </p:spPr>
        <p:txBody>
          <a:bodyPr wrap="square" rtlCol="0">
            <a:spAutoFit/>
          </a:bodyPr>
          <a:lstStyle/>
          <a:p>
            <a:pPr algn="ctr">
              <a:defRPr/>
            </a:pPr>
            <a:r>
              <a:rPr lang="en-US" altLang="zh-CN" sz="1600">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NVR/HCP</a:t>
            </a:r>
          </a:p>
        </p:txBody>
      </p:sp>
      <p:pic>
        <p:nvPicPr>
          <p:cNvPr id="142" name="图片 141"/>
          <p:cNvPicPr>
            <a:picLocks noChangeAspect="1"/>
          </p:cNvPicPr>
          <p:nvPr/>
        </p:nvPicPr>
        <p:blipFill>
          <a:blip r:embed="rId5"/>
          <a:stretch>
            <a:fillRect/>
          </a:stretch>
        </p:blipFill>
        <p:spPr>
          <a:xfrm>
            <a:off x="9493910" y="2966774"/>
            <a:ext cx="238206" cy="217493"/>
          </a:xfrm>
          <a:prstGeom prst="rect">
            <a:avLst/>
          </a:prstGeom>
        </p:spPr>
      </p:pic>
      <p:cxnSp>
        <p:nvCxnSpPr>
          <p:cNvPr id="143" name="直接连接符 142"/>
          <p:cNvCxnSpPr/>
          <p:nvPr/>
        </p:nvCxnSpPr>
        <p:spPr>
          <a:xfrm flipV="1">
            <a:off x="9873488" y="2646723"/>
            <a:ext cx="0" cy="320051"/>
          </a:xfrm>
          <a:prstGeom prst="line">
            <a:avLst/>
          </a:prstGeom>
          <a:ln w="38100">
            <a:solidFill>
              <a:srgbClr val="397DC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flipV="1">
            <a:off x="9873488" y="3207159"/>
            <a:ext cx="0" cy="320051"/>
          </a:xfrm>
          <a:prstGeom prst="line">
            <a:avLst/>
          </a:prstGeom>
          <a:ln w="38100">
            <a:solidFill>
              <a:srgbClr val="397DC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0" name="矩形 79"/>
          <p:cNvSpPr/>
          <p:nvPr/>
        </p:nvSpPr>
        <p:spPr>
          <a:xfrm>
            <a:off x="1977331" y="3661020"/>
            <a:ext cx="288761" cy="276999"/>
          </a:xfrm>
          <a:prstGeom prst="rect">
            <a:avLst/>
          </a:prstGeom>
          <a:noFill/>
        </p:spPr>
        <p:txBody>
          <a:bodyPr wrap="square" rtlCol="0">
            <a:spAutoFit/>
          </a:bodyPr>
          <a:lstStyle/>
          <a:p>
            <a:pPr>
              <a:defRPr/>
            </a:pPr>
            <a:r>
              <a:rPr lang="en-US" altLang="zh-CN" sz="1200">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t>
            </a:r>
          </a:p>
        </p:txBody>
      </p:sp>
      <p:pic>
        <p:nvPicPr>
          <p:cNvPr id="86" name="图片 8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4118" y="3514613"/>
            <a:ext cx="212629" cy="496548"/>
          </a:xfrm>
          <a:prstGeom prst="rect">
            <a:avLst/>
          </a:prstGeom>
        </p:spPr>
      </p:pic>
      <p:sp>
        <p:nvSpPr>
          <p:cNvPr id="90" name="矩形 89"/>
          <p:cNvSpPr/>
          <p:nvPr/>
        </p:nvSpPr>
        <p:spPr>
          <a:xfrm>
            <a:off x="2139201" y="3956837"/>
            <a:ext cx="1569113" cy="276999"/>
          </a:xfrm>
          <a:prstGeom prst="rect">
            <a:avLst/>
          </a:prstGeom>
          <a:noFill/>
        </p:spPr>
        <p:txBody>
          <a:bodyPr wrap="square" rtlCol="0">
            <a:spAutoFit/>
          </a:bodyPr>
          <a:lstStyle/>
          <a:p>
            <a:pPr>
              <a:defRPr/>
            </a:pPr>
            <a:r>
              <a:rPr lang="zh-CN" altLang="en-US" sz="1200">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DS-QAE0420G1-V</a:t>
            </a:r>
          </a:p>
        </p:txBody>
      </p:sp>
      <p:sp>
        <p:nvSpPr>
          <p:cNvPr id="97" name="矩形 96"/>
          <p:cNvSpPr/>
          <p:nvPr/>
        </p:nvSpPr>
        <p:spPr>
          <a:xfrm>
            <a:off x="2943770" y="3661020"/>
            <a:ext cx="288761" cy="276999"/>
          </a:xfrm>
          <a:prstGeom prst="rect">
            <a:avLst/>
          </a:prstGeom>
          <a:noFill/>
        </p:spPr>
        <p:txBody>
          <a:bodyPr wrap="square" rtlCol="0">
            <a:spAutoFit/>
          </a:bodyPr>
          <a:lstStyle/>
          <a:p>
            <a:pPr>
              <a:defRPr/>
            </a:pPr>
            <a:r>
              <a:rPr lang="en-US" altLang="zh-CN" sz="1200">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t>
            </a:r>
          </a:p>
        </p:txBody>
      </p:sp>
      <p:sp>
        <p:nvSpPr>
          <p:cNvPr id="98" name="矩形 97"/>
          <p:cNvSpPr/>
          <p:nvPr/>
        </p:nvSpPr>
        <p:spPr>
          <a:xfrm>
            <a:off x="895020" y="3661020"/>
            <a:ext cx="288761" cy="276999"/>
          </a:xfrm>
          <a:prstGeom prst="rect">
            <a:avLst/>
          </a:prstGeom>
          <a:noFill/>
        </p:spPr>
        <p:txBody>
          <a:bodyPr wrap="square" rtlCol="0">
            <a:spAutoFit/>
          </a:bodyPr>
          <a:lstStyle/>
          <a:p>
            <a:pPr>
              <a:defRPr/>
            </a:pPr>
            <a:r>
              <a:rPr lang="en-US" altLang="zh-CN" sz="1200">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t>
            </a:r>
          </a:p>
        </p:txBody>
      </p:sp>
      <p:sp>
        <p:nvSpPr>
          <p:cNvPr id="137" name="文本框 136"/>
          <p:cNvSpPr txBox="1"/>
          <p:nvPr/>
        </p:nvSpPr>
        <p:spPr>
          <a:xfrm>
            <a:off x="8797481" y="3577635"/>
            <a:ext cx="2386509" cy="338554"/>
          </a:xfrm>
          <a:prstGeom prst="rect">
            <a:avLst/>
          </a:prstGeom>
          <a:noFill/>
        </p:spPr>
        <p:txBody>
          <a:bodyPr wrap="square" rtlCol="0">
            <a:spAutoFit/>
          </a:bodyPr>
          <a:lstStyle/>
          <a:p>
            <a:pPr algn="ctr">
              <a:defRPr/>
            </a:pPr>
            <a:r>
              <a:rPr lang="en-US" altLang="zh-CN" sz="1600">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IP Main speakers</a:t>
            </a:r>
          </a:p>
        </p:txBody>
      </p:sp>
      <p:sp>
        <p:nvSpPr>
          <p:cNvPr id="139" name="文本框 138"/>
          <p:cNvSpPr txBox="1"/>
          <p:nvPr/>
        </p:nvSpPr>
        <p:spPr>
          <a:xfrm>
            <a:off x="8777385" y="5104974"/>
            <a:ext cx="2386509" cy="338554"/>
          </a:xfrm>
          <a:prstGeom prst="rect">
            <a:avLst/>
          </a:prstGeom>
          <a:noFill/>
        </p:spPr>
        <p:txBody>
          <a:bodyPr wrap="square" rtlCol="0">
            <a:spAutoFit/>
          </a:bodyPr>
          <a:lstStyle/>
          <a:p>
            <a:pPr algn="ctr">
              <a:defRPr/>
            </a:pPr>
            <a:r>
              <a:rPr lang="en-US" altLang="zh-CN" sz="1600">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IP Sub Speakers</a:t>
            </a:r>
          </a:p>
        </p:txBody>
      </p:sp>
      <p:pic>
        <p:nvPicPr>
          <p:cNvPr id="150" name="图片 1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2476" y="5507563"/>
            <a:ext cx="757067" cy="425472"/>
          </a:xfrm>
          <a:prstGeom prst="rect">
            <a:avLst/>
          </a:prstGeom>
        </p:spPr>
      </p:pic>
      <p:grpSp>
        <p:nvGrpSpPr>
          <p:cNvPr id="153" name="组合 152"/>
          <p:cNvGrpSpPr/>
          <p:nvPr/>
        </p:nvGrpSpPr>
        <p:grpSpPr>
          <a:xfrm>
            <a:off x="9324788" y="3906955"/>
            <a:ext cx="1270490" cy="690784"/>
            <a:chOff x="2639618" y="3766631"/>
            <a:chExt cx="11888683" cy="6100469"/>
          </a:xfrm>
        </p:grpSpPr>
        <p:pic>
          <p:nvPicPr>
            <p:cNvPr id="155" name="图片 154"/>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120812" y="3766631"/>
              <a:ext cx="2533274" cy="6070147"/>
            </a:xfrm>
            <a:prstGeom prst="rect">
              <a:avLst/>
            </a:prstGeom>
          </p:spPr>
        </p:pic>
        <p:pic>
          <p:nvPicPr>
            <p:cNvPr id="156" name="图片 155"/>
            <p:cNvPicPr>
              <a:picLocks noChangeAspect="1"/>
            </p:cNvPicPr>
            <p:nvPr/>
          </p:nvPicPr>
          <p:blipFill rotWithShape="1">
            <a:blip r:embed="rId9" cstate="print">
              <a:extLst>
                <a:ext uri="{28A0092B-C50C-407E-A947-70E740481C1C}">
                  <a14:useLocalDpi xmlns:a14="http://schemas.microsoft.com/office/drawing/2010/main" val="0"/>
                </a:ext>
              </a:extLst>
            </a:blip>
            <a:srcRect t="239"/>
            <a:stretch/>
          </p:blipFill>
          <p:spPr>
            <a:xfrm flipH="1">
              <a:off x="8577531" y="5808820"/>
              <a:ext cx="3116341" cy="3950138"/>
            </a:xfrm>
            <a:prstGeom prst="rect">
              <a:avLst/>
            </a:prstGeom>
          </p:spPr>
        </p:pic>
        <p:pic>
          <p:nvPicPr>
            <p:cNvPr id="157" name="图片 1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10653901" y="7689687"/>
              <a:ext cx="3874400" cy="2177413"/>
            </a:xfrm>
            <a:prstGeom prst="rect">
              <a:avLst/>
            </a:prstGeom>
          </p:spPr>
        </p:pic>
        <p:pic>
          <p:nvPicPr>
            <p:cNvPr id="158" name="图片 15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39618" y="7004723"/>
              <a:ext cx="3539562" cy="2601929"/>
            </a:xfrm>
            <a:prstGeom prst="rect">
              <a:avLst/>
            </a:prstGeom>
          </p:spPr>
        </p:pic>
      </p:grpSp>
      <p:pic>
        <p:nvPicPr>
          <p:cNvPr id="159" name="图片 158"/>
          <p:cNvPicPr>
            <a:picLocks noChangeAspect="1"/>
          </p:cNvPicPr>
          <p:nvPr/>
        </p:nvPicPr>
        <p:blipFill rotWithShape="1">
          <a:blip r:embed="rId9" cstate="print">
            <a:extLst>
              <a:ext uri="{28A0092B-C50C-407E-A947-70E740481C1C}">
                <a14:useLocalDpi xmlns:a14="http://schemas.microsoft.com/office/drawing/2010/main" val="0"/>
              </a:ext>
            </a:extLst>
          </a:blip>
          <a:srcRect t="239"/>
          <a:stretch/>
        </p:blipFill>
        <p:spPr>
          <a:xfrm flipH="1">
            <a:off x="10037315" y="5476550"/>
            <a:ext cx="333030" cy="447292"/>
          </a:xfrm>
          <a:prstGeom prst="rect">
            <a:avLst/>
          </a:prstGeom>
        </p:spPr>
      </p:pic>
      <p:pic>
        <p:nvPicPr>
          <p:cNvPr id="160" name="图片 1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93432" y="1998518"/>
            <a:ext cx="1003692" cy="550728"/>
          </a:xfrm>
          <a:prstGeom prst="rect">
            <a:avLst/>
          </a:prstGeom>
        </p:spPr>
      </p:pic>
      <p:pic>
        <p:nvPicPr>
          <p:cNvPr id="161" name="图片 160"/>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9029119" y="2196260"/>
            <a:ext cx="742059" cy="252561"/>
          </a:xfrm>
          <a:prstGeom prst="rect">
            <a:avLst/>
          </a:prstGeom>
        </p:spPr>
      </p:pic>
      <p:grpSp>
        <p:nvGrpSpPr>
          <p:cNvPr id="162" name="组合 161"/>
          <p:cNvGrpSpPr/>
          <p:nvPr/>
        </p:nvGrpSpPr>
        <p:grpSpPr>
          <a:xfrm>
            <a:off x="4373055" y="940169"/>
            <a:ext cx="3317081" cy="5200803"/>
            <a:chOff x="16552304" y="1868912"/>
            <a:chExt cx="6634162" cy="10401606"/>
          </a:xfrm>
        </p:grpSpPr>
        <p:sp>
          <p:nvSpPr>
            <p:cNvPr id="163" name="文本框 162"/>
            <p:cNvSpPr txBox="1"/>
            <p:nvPr/>
          </p:nvSpPr>
          <p:spPr>
            <a:xfrm flipH="1">
              <a:off x="16552304" y="1868912"/>
              <a:ext cx="6634162" cy="1095428"/>
            </a:xfrm>
            <a:prstGeom prst="rect">
              <a:avLst/>
            </a:prstGeom>
            <a:noFill/>
          </p:spPr>
          <p:txBody>
            <a:bodyPr wrap="square" rtlCol="0">
              <a:spAutoFit/>
            </a:bodyPr>
            <a:lstStyle/>
            <a:p>
              <a:pPr algn="ctr" defTabSz="1219200" hangingPunct="0">
                <a:lnSpc>
                  <a:spcPct val="150000"/>
                </a:lnSpc>
                <a:defRPr/>
              </a:pPr>
              <a:r>
                <a:rPr lang="en-US" altLang="zh-CN" sz="2200" b="1" kern="0">
                  <a:solidFill>
                    <a:srgbClr val="FFC000"/>
                  </a:solidFill>
                  <a:latin typeface="Calibri" panose="020F0502020204030204" pitchFamily="34" charset="0"/>
                  <a:ea typeface="等线"/>
                  <a:cs typeface="Calibri" panose="020F0502020204030204" pitchFamily="34" charset="0"/>
                  <a:sym typeface="Helvetica Neue" panose="02000503000000020004"/>
                </a:rPr>
                <a:t>Cost Effective</a:t>
              </a:r>
            </a:p>
          </p:txBody>
        </p:sp>
        <p:sp>
          <p:nvSpPr>
            <p:cNvPr id="164" name="矩形 163"/>
            <p:cNvSpPr/>
            <p:nvPr/>
          </p:nvSpPr>
          <p:spPr>
            <a:xfrm>
              <a:off x="16682625" y="10051570"/>
              <a:ext cx="6354912" cy="2218948"/>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prstClr val="white"/>
                </a:solidFill>
                <a:latin typeface="Helvetica Now Text"/>
                <a:ea typeface="等线"/>
                <a:sym typeface="Helvetica Neue" panose="02000503000000020004"/>
              </a:endParaRPr>
            </a:p>
          </p:txBody>
        </p:sp>
        <p:sp>
          <p:nvSpPr>
            <p:cNvPr id="165" name="矩形 164"/>
            <p:cNvSpPr/>
            <p:nvPr/>
          </p:nvSpPr>
          <p:spPr>
            <a:xfrm>
              <a:off x="16682625" y="7081141"/>
              <a:ext cx="6354912" cy="2267858"/>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prstClr val="white"/>
                </a:solidFill>
                <a:latin typeface="Helvetica Now Text"/>
                <a:ea typeface="等线"/>
                <a:sym typeface="Helvetica Neue" panose="02000503000000020004"/>
              </a:endParaRPr>
            </a:p>
          </p:txBody>
        </p:sp>
        <p:sp>
          <p:nvSpPr>
            <p:cNvPr id="166" name="文本框 165"/>
            <p:cNvSpPr txBox="1"/>
            <p:nvPr/>
          </p:nvSpPr>
          <p:spPr>
            <a:xfrm>
              <a:off x="16964184" y="7316808"/>
              <a:ext cx="5898146" cy="677108"/>
            </a:xfrm>
            <a:prstGeom prst="rect">
              <a:avLst/>
            </a:prstGeom>
            <a:noFill/>
          </p:spPr>
          <p:txBody>
            <a:bodyPr wrap="square" rtlCol="0">
              <a:spAutoFit/>
            </a:bodyPr>
            <a:lstStyle/>
            <a:p>
              <a:pPr algn="ctr">
                <a:defRPr/>
              </a:pPr>
              <a:r>
                <a:rPr lang="en-US" altLang="zh-CN" sz="1600">
                  <a:solidFill>
                    <a:prstClr val="black"/>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Network Amplifier</a:t>
              </a:r>
            </a:p>
          </p:txBody>
        </p:sp>
        <p:sp>
          <p:nvSpPr>
            <p:cNvPr id="168" name="文本框 167"/>
            <p:cNvSpPr txBox="1"/>
            <p:nvPr/>
          </p:nvSpPr>
          <p:spPr>
            <a:xfrm>
              <a:off x="17602864" y="10210014"/>
              <a:ext cx="4773018" cy="677108"/>
            </a:xfrm>
            <a:prstGeom prst="rect">
              <a:avLst/>
            </a:prstGeom>
            <a:noFill/>
          </p:spPr>
          <p:txBody>
            <a:bodyPr wrap="square" rtlCol="0">
              <a:spAutoFit/>
            </a:bodyPr>
            <a:lstStyle/>
            <a:p>
              <a:pPr algn="ctr">
                <a:defRPr/>
              </a:pPr>
              <a:r>
                <a:rPr lang="en-US" altLang="zh-CN" sz="1600">
                  <a:solidFill>
                    <a:prstClr val="black"/>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Analog speakers</a:t>
              </a:r>
            </a:p>
          </p:txBody>
        </p:sp>
        <p:sp>
          <p:nvSpPr>
            <p:cNvPr id="169" name="矩形 168"/>
            <p:cNvSpPr/>
            <p:nvPr/>
          </p:nvSpPr>
          <p:spPr>
            <a:xfrm>
              <a:off x="16691929" y="3454928"/>
              <a:ext cx="6354912" cy="1838518"/>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prstClr val="white"/>
                </a:solidFill>
                <a:latin typeface="Helvetica Now Text"/>
                <a:ea typeface="等线"/>
                <a:sym typeface="Helvetica Neue" panose="02000503000000020004"/>
              </a:endParaRPr>
            </a:p>
          </p:txBody>
        </p:sp>
        <p:sp>
          <p:nvSpPr>
            <p:cNvPr id="170" name="矩形 169"/>
            <p:cNvSpPr/>
            <p:nvPr/>
          </p:nvSpPr>
          <p:spPr>
            <a:xfrm>
              <a:off x="16682625" y="5933547"/>
              <a:ext cx="6354912" cy="464760"/>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prstClr val="white"/>
                </a:solidFill>
                <a:latin typeface="Helvetica Now Text"/>
                <a:ea typeface="等线"/>
                <a:sym typeface="Helvetica Neue" panose="02000503000000020004"/>
              </a:endParaRPr>
            </a:p>
          </p:txBody>
        </p:sp>
        <p:sp>
          <p:nvSpPr>
            <p:cNvPr id="171" name="文本框 170"/>
            <p:cNvSpPr txBox="1"/>
            <p:nvPr/>
          </p:nvSpPr>
          <p:spPr>
            <a:xfrm>
              <a:off x="19242052" y="5856266"/>
              <a:ext cx="2368598" cy="677108"/>
            </a:xfrm>
            <a:prstGeom prst="rect">
              <a:avLst/>
            </a:prstGeom>
            <a:noFill/>
          </p:spPr>
          <p:txBody>
            <a:bodyPr wrap="square" rtlCol="0">
              <a:spAutoFit/>
            </a:bodyPr>
            <a:lstStyle/>
            <a:p>
              <a:pPr algn="ctr">
                <a:defRPr/>
              </a:pPr>
              <a:r>
                <a:rPr lang="en-US" altLang="zh-CN" sz="1600">
                  <a:solidFill>
                    <a:prstClr val="black"/>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Internet</a:t>
              </a:r>
            </a:p>
          </p:txBody>
        </p:sp>
        <p:cxnSp>
          <p:nvCxnSpPr>
            <p:cNvPr id="172" name="直接连接符 171"/>
            <p:cNvCxnSpPr/>
            <p:nvPr/>
          </p:nvCxnSpPr>
          <p:spPr>
            <a:xfrm flipV="1">
              <a:off x="19746975" y="9348999"/>
              <a:ext cx="0" cy="702571"/>
            </a:xfrm>
            <a:prstGeom prst="line">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4" name="文本框 173"/>
            <p:cNvSpPr txBox="1"/>
            <p:nvPr/>
          </p:nvSpPr>
          <p:spPr>
            <a:xfrm>
              <a:off x="17705256" y="3526024"/>
              <a:ext cx="4773018" cy="677108"/>
            </a:xfrm>
            <a:prstGeom prst="rect">
              <a:avLst/>
            </a:prstGeom>
            <a:noFill/>
          </p:spPr>
          <p:txBody>
            <a:bodyPr wrap="square" rtlCol="0">
              <a:spAutoFit/>
            </a:bodyPr>
            <a:lstStyle/>
            <a:p>
              <a:pPr algn="ctr">
                <a:defRPr/>
              </a:pPr>
              <a:r>
                <a:rPr lang="en-US" altLang="zh-CN" sz="1600">
                  <a:solidFill>
                    <a:prstClr val="black"/>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Web/</a:t>
              </a:r>
              <a:r>
                <a:rPr lang="en-US" altLang="zh-CN" sz="1600" err="1">
                  <a:solidFill>
                    <a:prstClr val="black"/>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Hik</a:t>
              </a:r>
              <a:r>
                <a:rPr lang="en-US" altLang="zh-CN" sz="1600">
                  <a:solidFill>
                    <a:prstClr val="black"/>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-connect</a:t>
              </a:r>
            </a:p>
          </p:txBody>
        </p:sp>
        <p:pic>
          <p:nvPicPr>
            <p:cNvPr id="175" name="图片 174"/>
            <p:cNvPicPr>
              <a:picLocks noChangeAspect="1"/>
            </p:cNvPicPr>
            <p:nvPr/>
          </p:nvPicPr>
          <p:blipFill>
            <a:blip r:embed="rId5"/>
            <a:stretch>
              <a:fillRect/>
            </a:stretch>
          </p:blipFill>
          <p:spPr>
            <a:xfrm>
              <a:off x="18987820" y="5933547"/>
              <a:ext cx="476412" cy="434985"/>
            </a:xfrm>
            <a:prstGeom prst="rect">
              <a:avLst/>
            </a:prstGeom>
          </p:spPr>
        </p:pic>
        <p:cxnSp>
          <p:nvCxnSpPr>
            <p:cNvPr id="176" name="直接连接符 175"/>
            <p:cNvCxnSpPr/>
            <p:nvPr/>
          </p:nvCxnSpPr>
          <p:spPr>
            <a:xfrm flipV="1">
              <a:off x="19746975" y="5293446"/>
              <a:ext cx="0" cy="640101"/>
            </a:xfrm>
            <a:prstGeom prst="line">
              <a:avLst/>
            </a:prstGeom>
            <a:ln w="38100">
              <a:solidFill>
                <a:srgbClr val="397DC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flipV="1">
              <a:off x="19746975" y="6414317"/>
              <a:ext cx="0" cy="640101"/>
            </a:xfrm>
            <a:prstGeom prst="line">
              <a:avLst/>
            </a:prstGeom>
            <a:ln w="38100">
              <a:solidFill>
                <a:srgbClr val="397DC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78" name="图片 1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32742" y="10926299"/>
              <a:ext cx="766716" cy="781321"/>
            </a:xfrm>
            <a:prstGeom prst="rect">
              <a:avLst/>
            </a:prstGeom>
          </p:spPr>
        </p:pic>
        <p:sp>
          <p:nvSpPr>
            <p:cNvPr id="179" name="矩形 178"/>
            <p:cNvSpPr/>
            <p:nvPr/>
          </p:nvSpPr>
          <p:spPr>
            <a:xfrm>
              <a:off x="17468012" y="11674402"/>
              <a:ext cx="3196596" cy="553998"/>
            </a:xfrm>
            <a:prstGeom prst="rect">
              <a:avLst/>
            </a:prstGeom>
            <a:noFill/>
          </p:spPr>
          <p:txBody>
            <a:bodyPr wrap="square" rtlCol="0">
              <a:spAutoFit/>
            </a:bodyPr>
            <a:lstStyle/>
            <a:p>
              <a:pPr>
                <a:defRPr/>
              </a:pPr>
              <a:r>
                <a:rPr lang="en-US" altLang="zh-CN" sz="1200">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DS-QAE0206G1-V</a:t>
              </a:r>
              <a:r>
                <a:rPr lang="en-US" altLang="zh-CN" sz="12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t>
              </a:r>
            </a:p>
          </p:txBody>
        </p:sp>
        <p:pic>
          <p:nvPicPr>
            <p:cNvPr id="180" name="图片 179"/>
            <p:cNvPicPr>
              <a:picLocks noChangeAspect="1"/>
            </p:cNvPicPr>
            <p:nvPr/>
          </p:nvPicPr>
          <p:blipFill rotWithShape="1">
            <a:blip r:embed="rId3" cstate="print">
              <a:extLst>
                <a:ext uri="{28A0092B-C50C-407E-A947-70E740481C1C}">
                  <a14:useLocalDpi xmlns:a14="http://schemas.microsoft.com/office/drawing/2010/main" val="0"/>
                </a:ext>
              </a:extLst>
            </a:blip>
            <a:srcRect t="36306" b="20414"/>
            <a:stretch/>
          </p:blipFill>
          <p:spPr>
            <a:xfrm>
              <a:off x="18357924" y="7999641"/>
              <a:ext cx="2887570" cy="780845"/>
            </a:xfrm>
            <a:prstGeom prst="rect">
              <a:avLst/>
            </a:prstGeom>
          </p:spPr>
        </p:pic>
      </p:grpSp>
      <p:sp>
        <p:nvSpPr>
          <p:cNvPr id="119" name="矩形 118"/>
          <p:cNvSpPr/>
          <p:nvPr/>
        </p:nvSpPr>
        <p:spPr>
          <a:xfrm>
            <a:off x="5961321" y="5552868"/>
            <a:ext cx="288761" cy="276999"/>
          </a:xfrm>
          <a:prstGeom prst="rect">
            <a:avLst/>
          </a:prstGeom>
          <a:noFill/>
        </p:spPr>
        <p:txBody>
          <a:bodyPr wrap="square" rtlCol="0">
            <a:spAutoFit/>
          </a:bodyPr>
          <a:lstStyle/>
          <a:p>
            <a:pPr>
              <a:defRPr/>
            </a:pPr>
            <a:r>
              <a:rPr lang="en-US" altLang="zh-CN" sz="1200">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t>
            </a:r>
          </a:p>
        </p:txBody>
      </p:sp>
      <p:sp>
        <p:nvSpPr>
          <p:cNvPr id="123" name="矩形 122"/>
          <p:cNvSpPr/>
          <p:nvPr/>
        </p:nvSpPr>
        <p:spPr>
          <a:xfrm>
            <a:off x="6927760" y="5552868"/>
            <a:ext cx="288761" cy="276999"/>
          </a:xfrm>
          <a:prstGeom prst="rect">
            <a:avLst/>
          </a:prstGeom>
          <a:noFill/>
        </p:spPr>
        <p:txBody>
          <a:bodyPr wrap="square" rtlCol="0">
            <a:spAutoFit/>
          </a:bodyPr>
          <a:lstStyle/>
          <a:p>
            <a:pPr>
              <a:defRPr/>
            </a:pPr>
            <a:r>
              <a:rPr lang="en-US" altLang="zh-CN" sz="1200">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t>
            </a:r>
          </a:p>
        </p:txBody>
      </p:sp>
      <p:sp>
        <p:nvSpPr>
          <p:cNvPr id="131" name="矩形 130"/>
          <p:cNvSpPr/>
          <p:nvPr/>
        </p:nvSpPr>
        <p:spPr>
          <a:xfrm>
            <a:off x="4879010" y="5552868"/>
            <a:ext cx="288761" cy="276999"/>
          </a:xfrm>
          <a:prstGeom prst="rect">
            <a:avLst/>
          </a:prstGeom>
          <a:noFill/>
        </p:spPr>
        <p:txBody>
          <a:bodyPr wrap="square" rtlCol="0">
            <a:spAutoFit/>
          </a:bodyPr>
          <a:lstStyle/>
          <a:p>
            <a:pPr>
              <a:defRPr/>
            </a:pPr>
            <a:r>
              <a:rPr lang="en-US" altLang="zh-CN" sz="1200">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t>
            </a:r>
          </a:p>
        </p:txBody>
      </p:sp>
      <p:pic>
        <p:nvPicPr>
          <p:cNvPr id="120" name="图片 1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3550" y="5394604"/>
            <a:ext cx="212629" cy="496548"/>
          </a:xfrm>
          <a:prstGeom prst="rect">
            <a:avLst/>
          </a:prstGeom>
        </p:spPr>
      </p:pic>
      <p:sp>
        <p:nvSpPr>
          <p:cNvPr id="121" name="矩形 120"/>
          <p:cNvSpPr/>
          <p:nvPr/>
        </p:nvSpPr>
        <p:spPr>
          <a:xfrm>
            <a:off x="6028633" y="5836829"/>
            <a:ext cx="1498194" cy="276999"/>
          </a:xfrm>
          <a:prstGeom prst="rect">
            <a:avLst/>
          </a:prstGeom>
          <a:noFill/>
        </p:spPr>
        <p:txBody>
          <a:bodyPr wrap="square" rtlCol="0">
            <a:spAutoFit/>
          </a:bodyPr>
          <a:lstStyle/>
          <a:p>
            <a:pPr>
              <a:defRPr/>
            </a:pPr>
            <a:r>
              <a:rPr lang="zh-CN" altLang="en-US" sz="1200">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DS-QAE0420G1-V</a:t>
            </a:r>
          </a:p>
        </p:txBody>
      </p:sp>
      <p:sp>
        <p:nvSpPr>
          <p:cNvPr id="182" name="矩形 181"/>
          <p:cNvSpPr/>
          <p:nvPr/>
        </p:nvSpPr>
        <p:spPr>
          <a:xfrm>
            <a:off x="1396572" y="2575547"/>
            <a:ext cx="1598298" cy="276999"/>
          </a:xfrm>
          <a:prstGeom prst="rect">
            <a:avLst/>
          </a:prstGeom>
          <a:noFill/>
        </p:spPr>
        <p:txBody>
          <a:bodyPr wrap="square" rtlCol="0">
            <a:spAutoFit/>
          </a:bodyPr>
          <a:lstStyle/>
          <a:p>
            <a:pPr>
              <a:defRPr/>
            </a:pPr>
            <a:r>
              <a:rPr lang="en-US" altLang="zh-CN" sz="1200">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DS-QAE0A60G1-VB </a:t>
            </a:r>
          </a:p>
        </p:txBody>
      </p:sp>
      <p:sp>
        <p:nvSpPr>
          <p:cNvPr id="71" name="文本框 70"/>
          <p:cNvSpPr txBox="1"/>
          <p:nvPr/>
        </p:nvSpPr>
        <p:spPr>
          <a:xfrm>
            <a:off x="9703045" y="4730641"/>
            <a:ext cx="1262990" cy="307777"/>
          </a:xfrm>
          <a:prstGeom prst="rect">
            <a:avLst/>
          </a:prstGeom>
          <a:noFill/>
        </p:spPr>
        <p:txBody>
          <a:bodyPr wrap="square" rtlCol="0">
            <a:spAutoFit/>
          </a:bodyPr>
          <a:lstStyle/>
          <a:p>
            <a:pPr algn="ctr">
              <a:defRPr/>
            </a:pPr>
            <a:r>
              <a:rPr lang="en-US" altLang="zh-CN" sz="14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(Optional)</a:t>
            </a:r>
          </a:p>
        </p:txBody>
      </p:sp>
      <p:grpSp>
        <p:nvGrpSpPr>
          <p:cNvPr id="74" name="组合 73"/>
          <p:cNvGrpSpPr/>
          <p:nvPr/>
        </p:nvGrpSpPr>
        <p:grpSpPr>
          <a:xfrm>
            <a:off x="706390" y="5514561"/>
            <a:ext cx="2386952" cy="495086"/>
            <a:chOff x="8814021" y="12499449"/>
            <a:chExt cx="3580180" cy="990172"/>
          </a:xfrm>
        </p:grpSpPr>
        <p:cxnSp>
          <p:nvCxnSpPr>
            <p:cNvPr id="75" name="直接连接符 74"/>
            <p:cNvCxnSpPr/>
            <p:nvPr/>
          </p:nvCxnSpPr>
          <p:spPr>
            <a:xfrm rot="10800000">
              <a:off x="8814021" y="12730282"/>
              <a:ext cx="720000" cy="0"/>
            </a:xfrm>
            <a:prstGeom prst="line">
              <a:avLst/>
            </a:prstGeom>
            <a:ln w="38100">
              <a:solidFill>
                <a:srgbClr val="397DC2"/>
              </a:solidFill>
            </a:ln>
          </p:spPr>
          <p:style>
            <a:lnRef idx="1">
              <a:schemeClr val="accent1"/>
            </a:lnRef>
            <a:fillRef idx="0">
              <a:schemeClr val="accent1"/>
            </a:fillRef>
            <a:effectRef idx="0">
              <a:schemeClr val="accent1"/>
            </a:effectRef>
            <a:fontRef idx="minor">
              <a:schemeClr val="tx1"/>
            </a:fontRef>
          </p:style>
        </p:cxnSp>
        <p:sp>
          <p:nvSpPr>
            <p:cNvPr id="76" name="文本框 75"/>
            <p:cNvSpPr txBox="1"/>
            <p:nvPr/>
          </p:nvSpPr>
          <p:spPr>
            <a:xfrm>
              <a:off x="9574564" y="12499449"/>
              <a:ext cx="2152876" cy="553998"/>
            </a:xfrm>
            <a:prstGeom prst="rect">
              <a:avLst/>
            </a:prstGeom>
            <a:noFill/>
          </p:spPr>
          <p:txBody>
            <a:bodyPr wrap="square" rtlCol="0">
              <a:spAutoFit/>
            </a:bodyPr>
            <a:lstStyle/>
            <a:p>
              <a:pPr>
                <a:defRPr/>
              </a:pPr>
              <a:r>
                <a:rPr lang="en-US" altLang="zh-CN" sz="12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Network cable</a:t>
              </a:r>
            </a:p>
          </p:txBody>
        </p:sp>
        <p:cxnSp>
          <p:nvCxnSpPr>
            <p:cNvPr id="77" name="直接连接符 76"/>
            <p:cNvCxnSpPr/>
            <p:nvPr/>
          </p:nvCxnSpPr>
          <p:spPr>
            <a:xfrm rot="10800000">
              <a:off x="8814021" y="13166454"/>
              <a:ext cx="72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8" name="文本框 77"/>
            <p:cNvSpPr txBox="1"/>
            <p:nvPr/>
          </p:nvSpPr>
          <p:spPr>
            <a:xfrm>
              <a:off x="9574563" y="12935623"/>
              <a:ext cx="2819638" cy="553998"/>
            </a:xfrm>
            <a:prstGeom prst="rect">
              <a:avLst/>
            </a:prstGeom>
            <a:noFill/>
          </p:spPr>
          <p:txBody>
            <a:bodyPr wrap="square" rtlCol="0">
              <a:spAutoFit/>
            </a:bodyPr>
            <a:lstStyle/>
            <a:p>
              <a:pPr>
                <a:defRPr/>
              </a:pPr>
              <a:r>
                <a:rPr lang="en-US" altLang="zh-CN" sz="12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Audio cable</a:t>
              </a:r>
            </a:p>
          </p:txBody>
        </p:sp>
      </p:grpSp>
      <p:sp>
        <p:nvSpPr>
          <p:cNvPr id="79" name="TextBox 49"/>
          <p:cNvSpPr txBox="1"/>
          <p:nvPr/>
        </p:nvSpPr>
        <p:spPr>
          <a:xfrm>
            <a:off x="330879" y="287477"/>
            <a:ext cx="10517385" cy="707886"/>
          </a:xfrm>
          <a:prstGeom prst="rect">
            <a:avLst/>
          </a:prstGeom>
          <a:noFill/>
        </p:spPr>
        <p:txBody>
          <a:bodyPr wrap="square" rtlCol="0">
            <a:spAutoFit/>
          </a:bodyPr>
          <a:lstStyle>
            <a:defPPr>
              <a:defRPr lang="zh-CN"/>
            </a:defPPr>
            <a:lvl1pPr algn="just" defTabSz="914217">
              <a:buClr>
                <a:srgbClr val="C11119"/>
              </a:buClr>
              <a:buSzPct val="125000"/>
              <a:defRPr sz="4000" b="1">
                <a:solidFill>
                  <a:schemeClr val="bg1"/>
                </a:solidFill>
                <a:latin typeface="TSTAR PRO" panose="02000806030000020004"/>
                <a:ea typeface="宋体" pitchFamily="2" charset="-122"/>
                <a:cs typeface="Arial" panose="020B0604020202020204" pitchFamily="34" charset="0"/>
              </a:defRPr>
            </a:lvl1pPr>
          </a:lstStyle>
          <a:p>
            <a:pPr defTabSz="914400"/>
            <a:r>
              <a:rPr lang="en-US" altLang="zh-CN">
                <a:solidFill>
                  <a:srgbClr val="5189F0"/>
                </a:solidFill>
                <a:latin typeface="Calibri" panose="020F0502020204030204" pitchFamily="34" charset="0"/>
                <a:ea typeface="等线" panose="02010600030101010101" pitchFamily="2" charset="-122"/>
                <a:cs typeface="Calibri" panose="020F0502020204030204" pitchFamily="34" charset="0"/>
              </a:rPr>
              <a:t>Audio Product Solution</a:t>
            </a:r>
            <a:endParaRPr lang="en-US" altLang="zh-CN" sz="2400">
              <a:solidFill>
                <a:srgbClr val="5189F0"/>
              </a:solidFill>
              <a:latin typeface="Calibri" panose="020F0502020204030204" pitchFamily="34" charset="0"/>
              <a:ea typeface="等线" panose="02010600030101010101" pitchFamily="2" charset="-122"/>
              <a:cs typeface="Calibri" panose="020F0502020204030204" pitchFamily="34" charset="0"/>
            </a:endParaRPr>
          </a:p>
        </p:txBody>
      </p:sp>
      <p:sp>
        <p:nvSpPr>
          <p:cNvPr id="85" name="矩形 128"/>
          <p:cNvSpPr/>
          <p:nvPr/>
        </p:nvSpPr>
        <p:spPr>
          <a:xfrm>
            <a:off x="5331467" y="4376722"/>
            <a:ext cx="1869955" cy="276999"/>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DS-QAE1A80G1-VB</a:t>
            </a:r>
          </a:p>
        </p:txBody>
      </p:sp>
      <p:pic>
        <p:nvPicPr>
          <p:cNvPr id="72" name="图片 1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51685" y="2023935"/>
            <a:ext cx="1003692" cy="550728"/>
          </a:xfrm>
          <a:prstGeom prst="rect">
            <a:avLst/>
          </a:prstGeom>
        </p:spPr>
      </p:pic>
      <p:pic>
        <p:nvPicPr>
          <p:cNvPr id="87" name="图片 3">
            <a:extLst>
              <a:ext uri="{FF2B5EF4-FFF2-40B4-BE49-F238E27FC236}">
                <a16:creationId xmlns:a16="http://schemas.microsoft.com/office/drawing/2014/main" id="{77042880-A5D6-4CD4-A3C8-41729C476AF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extLst>
      <p:ext uri="{BB962C8B-B14F-4D97-AF65-F5344CB8AC3E}">
        <p14:creationId xmlns:p14="http://schemas.microsoft.com/office/powerpoint/2010/main" val="1046947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eature">
            <a:extLst>
              <a:ext uri="{FF2B5EF4-FFF2-40B4-BE49-F238E27FC236}">
                <a16:creationId xmlns:a16="http://schemas.microsoft.com/office/drawing/2014/main" id="{89F869B8-F284-4ECD-8733-2AB63592F2FD}"/>
              </a:ext>
            </a:extLst>
          </p:cNvPr>
          <p:cNvSpPr txBox="1"/>
          <p:nvPr/>
        </p:nvSpPr>
        <p:spPr>
          <a:xfrm>
            <a:off x="555697" y="155087"/>
            <a:ext cx="6973512" cy="666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4800" b="1">
                <a:gradFill flip="none" rotWithShape="1">
                  <a:gsLst>
                    <a:gs pos="0">
                      <a:srgbClr val="77DCFA"/>
                    </a:gs>
                    <a:gs pos="100000">
                      <a:srgbClr val="2189FB"/>
                    </a:gs>
                  </a:gsLst>
                  <a:lin ang="5400000" scaled="0"/>
                </a:gradFill>
                <a:latin typeface="Helvetica"/>
                <a:ea typeface="Helvetica"/>
                <a:cs typeface="Helvetica"/>
                <a:sym typeface="Helvetica"/>
              </a:defRPr>
            </a:lvl1pPr>
          </a:lstStyle>
          <a:p>
            <a:pPr>
              <a:defRPr/>
            </a:pPr>
            <a:r>
              <a:rPr lang="en-US" altLang="zh-CN" sz="4000">
                <a:solidFill>
                  <a:srgbClr val="5189F0"/>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Why Hikvision Audio</a:t>
            </a:r>
            <a:r>
              <a:rPr lang="zh-CN" altLang="en-US" sz="4000">
                <a:solidFill>
                  <a:srgbClr val="5189F0"/>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 </a:t>
            </a:r>
            <a:r>
              <a:rPr lang="en-US" altLang="zh-CN" sz="4000">
                <a:solidFill>
                  <a:srgbClr val="5189F0"/>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Products</a:t>
            </a:r>
            <a:r>
              <a:rPr lang="zh-CN" altLang="en-US" sz="4000">
                <a:solidFill>
                  <a:srgbClr val="5189F0"/>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a:t>
            </a:r>
          </a:p>
        </p:txBody>
      </p:sp>
      <p:sp>
        <p:nvSpPr>
          <p:cNvPr id="9" name="文本框 8">
            <a:extLst>
              <a:ext uri="{FF2B5EF4-FFF2-40B4-BE49-F238E27FC236}">
                <a16:creationId xmlns:a16="http://schemas.microsoft.com/office/drawing/2014/main" id="{94926A84-21B9-4FA7-BF43-360F715BC1CB}"/>
              </a:ext>
            </a:extLst>
          </p:cNvPr>
          <p:cNvSpPr txBox="1"/>
          <p:nvPr/>
        </p:nvSpPr>
        <p:spPr>
          <a:xfrm>
            <a:off x="640556" y="3675924"/>
            <a:ext cx="5416478" cy="369332"/>
          </a:xfrm>
          <a:prstGeom prst="rect">
            <a:avLst/>
          </a:prstGeom>
          <a:noFill/>
        </p:spPr>
        <p:txBody>
          <a:bodyPr wrap="square">
            <a:spAutoFit/>
          </a:bodyPr>
          <a:lstStyle/>
          <a:p>
            <a:pPr marL="285750" indent="-285750">
              <a:buFont typeface="Wingdings" panose="05000000000000000000" pitchFamily="2" charset="2"/>
              <a:buChar char="n"/>
            </a:pPr>
            <a:r>
              <a:rPr lang="en-US" altLang="zh-CN" b="1">
                <a:solidFill>
                  <a:srgbClr val="FFC000"/>
                </a:solidFill>
                <a:latin typeface="Calibri" panose="020F0502020204030204" pitchFamily="34" charset="0"/>
                <a:cs typeface="Calibri" panose="020F0502020204030204" pitchFamily="34" charset="0"/>
              </a:rPr>
              <a:t>Versatile functions for different applications</a:t>
            </a:r>
          </a:p>
        </p:txBody>
      </p:sp>
      <p:sp>
        <p:nvSpPr>
          <p:cNvPr id="11" name="文本框 10">
            <a:extLst>
              <a:ext uri="{FF2B5EF4-FFF2-40B4-BE49-F238E27FC236}">
                <a16:creationId xmlns:a16="http://schemas.microsoft.com/office/drawing/2014/main" id="{17EF242D-1A25-485A-9466-1C9086D903D2}"/>
              </a:ext>
            </a:extLst>
          </p:cNvPr>
          <p:cNvSpPr txBox="1"/>
          <p:nvPr/>
        </p:nvSpPr>
        <p:spPr>
          <a:xfrm>
            <a:off x="6836568" y="1347216"/>
            <a:ext cx="4734625" cy="369332"/>
          </a:xfrm>
          <a:prstGeom prst="rect">
            <a:avLst/>
          </a:prstGeom>
          <a:noFill/>
        </p:spPr>
        <p:txBody>
          <a:bodyPr wrap="square">
            <a:spAutoFit/>
          </a:bodyPr>
          <a:lstStyle/>
          <a:p>
            <a:pPr marL="285750" indent="-285750">
              <a:buFont typeface="Wingdings" panose="05000000000000000000" pitchFamily="2" charset="2"/>
              <a:buChar char="n"/>
            </a:pPr>
            <a:r>
              <a:rPr lang="en-US" altLang="zh-CN" b="1">
                <a:solidFill>
                  <a:srgbClr val="FFC000"/>
                </a:solidFill>
                <a:latin typeface="Calibri" panose="020F0502020204030204" pitchFamily="34" charset="0"/>
                <a:cs typeface="Calibri" panose="020F0502020204030204" pitchFamily="34" charset="0"/>
              </a:rPr>
              <a:t>The power of “audio + video” security</a:t>
            </a:r>
          </a:p>
        </p:txBody>
      </p:sp>
      <p:sp>
        <p:nvSpPr>
          <p:cNvPr id="13" name="文本框 12">
            <a:extLst>
              <a:ext uri="{FF2B5EF4-FFF2-40B4-BE49-F238E27FC236}">
                <a16:creationId xmlns:a16="http://schemas.microsoft.com/office/drawing/2014/main" id="{D1048E09-F353-4753-B4E0-1E0548886B3A}"/>
              </a:ext>
            </a:extLst>
          </p:cNvPr>
          <p:cNvSpPr txBox="1"/>
          <p:nvPr/>
        </p:nvSpPr>
        <p:spPr>
          <a:xfrm>
            <a:off x="6904109" y="3975539"/>
            <a:ext cx="4732194" cy="369332"/>
          </a:xfrm>
          <a:prstGeom prst="rect">
            <a:avLst/>
          </a:prstGeom>
          <a:noFill/>
        </p:spPr>
        <p:txBody>
          <a:bodyPr wrap="square">
            <a:spAutoFit/>
          </a:bodyPr>
          <a:lstStyle/>
          <a:p>
            <a:pPr marL="285750" indent="-285750" algn="l">
              <a:buFont typeface="Wingdings" panose="05000000000000000000" pitchFamily="2" charset="2"/>
              <a:buChar char="n"/>
            </a:pPr>
            <a:r>
              <a:rPr lang="en-US" altLang="zh-CN" b="1">
                <a:solidFill>
                  <a:srgbClr val="FFC000"/>
                </a:solidFill>
                <a:latin typeface="Calibri" panose="020F0502020204030204" pitchFamily="34" charset="0"/>
                <a:cs typeface="Calibri" panose="020F0502020204030204" pitchFamily="34" charset="0"/>
              </a:rPr>
              <a:t>Easy</a:t>
            </a:r>
            <a:r>
              <a:rPr lang="en-US" altLang="zh-CN" b="1" i="0">
                <a:solidFill>
                  <a:srgbClr val="FFC000"/>
                </a:solidFill>
                <a:effectLst/>
                <a:latin typeface="OpenSansBold"/>
              </a:rPr>
              <a:t> </a:t>
            </a:r>
            <a:r>
              <a:rPr lang="en-US" altLang="zh-CN" b="1">
                <a:solidFill>
                  <a:srgbClr val="FFC000"/>
                </a:solidFill>
                <a:latin typeface="Calibri" panose="020F0502020204030204" pitchFamily="34" charset="0"/>
                <a:cs typeface="Calibri" panose="020F0502020204030204" pitchFamily="34" charset="0"/>
              </a:rPr>
              <a:t>operation</a:t>
            </a:r>
            <a:r>
              <a:rPr lang="en-US" altLang="zh-CN" b="1" i="0">
                <a:solidFill>
                  <a:srgbClr val="FFC000"/>
                </a:solidFill>
                <a:effectLst/>
                <a:latin typeface="OpenSansBold"/>
              </a:rPr>
              <a:t> </a:t>
            </a:r>
            <a:r>
              <a:rPr lang="en-US" altLang="zh-CN" b="1">
                <a:solidFill>
                  <a:srgbClr val="FFC000"/>
                </a:solidFill>
                <a:latin typeface="Calibri" panose="020F0502020204030204" pitchFamily="34" charset="0"/>
                <a:cs typeface="Calibri" panose="020F0502020204030204" pitchFamily="34" charset="0"/>
              </a:rPr>
              <a:t>and</a:t>
            </a:r>
            <a:r>
              <a:rPr lang="en-US" altLang="zh-CN" b="1" i="0">
                <a:solidFill>
                  <a:srgbClr val="FFC000"/>
                </a:solidFill>
                <a:effectLst/>
                <a:latin typeface="OpenSansBold"/>
              </a:rPr>
              <a:t> </a:t>
            </a:r>
            <a:r>
              <a:rPr lang="en-US" altLang="zh-CN" b="1">
                <a:solidFill>
                  <a:srgbClr val="FFC000"/>
                </a:solidFill>
                <a:latin typeface="Calibri" panose="020F0502020204030204" pitchFamily="34" charset="0"/>
                <a:cs typeface="Calibri" panose="020F0502020204030204" pitchFamily="34" charset="0"/>
              </a:rPr>
              <a:t>maintenance</a:t>
            </a:r>
          </a:p>
        </p:txBody>
      </p:sp>
      <p:sp>
        <p:nvSpPr>
          <p:cNvPr id="16" name="文本框 15">
            <a:extLst>
              <a:ext uri="{FF2B5EF4-FFF2-40B4-BE49-F238E27FC236}">
                <a16:creationId xmlns:a16="http://schemas.microsoft.com/office/drawing/2014/main" id="{A70E5581-4167-46A4-BC5A-C73670ABA15C}"/>
              </a:ext>
            </a:extLst>
          </p:cNvPr>
          <p:cNvSpPr txBox="1"/>
          <p:nvPr/>
        </p:nvSpPr>
        <p:spPr>
          <a:xfrm>
            <a:off x="640556" y="1368286"/>
            <a:ext cx="6196012" cy="369332"/>
          </a:xfrm>
          <a:prstGeom prst="rect">
            <a:avLst/>
          </a:prstGeom>
          <a:noFill/>
        </p:spPr>
        <p:txBody>
          <a:bodyPr wrap="square">
            <a:spAutoFit/>
          </a:bodyPr>
          <a:lstStyle/>
          <a:p>
            <a:pPr marL="285750" indent="-285750" algn="l">
              <a:buFont typeface="Wingdings" panose="05000000000000000000" pitchFamily="2" charset="2"/>
              <a:buChar char="n"/>
            </a:pPr>
            <a:r>
              <a:rPr lang="en-US" altLang="zh-CN" b="1">
                <a:solidFill>
                  <a:srgbClr val="FFC000"/>
                </a:solidFill>
                <a:latin typeface="Calibri" panose="020F0502020204030204" pitchFamily="34" charset="0"/>
                <a:cs typeface="Calibri" panose="020F0502020204030204" pitchFamily="34" charset="0"/>
              </a:rPr>
              <a:t>Multiple choice for products and solution</a:t>
            </a:r>
            <a:endParaRPr lang="en-US" altLang="zh-CN" b="0" i="0">
              <a:solidFill>
                <a:srgbClr val="FFC000"/>
              </a:solidFill>
              <a:effectLst/>
              <a:latin typeface="Calibri" panose="020F0502020204030204" pitchFamily="34" charset="0"/>
              <a:cs typeface="Calibri" panose="020F0502020204030204" pitchFamily="34" charset="0"/>
            </a:endParaRPr>
          </a:p>
        </p:txBody>
      </p:sp>
      <p:grpSp>
        <p:nvGrpSpPr>
          <p:cNvPr id="19" name="组合 18">
            <a:extLst>
              <a:ext uri="{FF2B5EF4-FFF2-40B4-BE49-F238E27FC236}">
                <a16:creationId xmlns:a16="http://schemas.microsoft.com/office/drawing/2014/main" id="{3A58A497-F5DA-4E37-AEB3-C063A9A9E616}"/>
              </a:ext>
            </a:extLst>
          </p:cNvPr>
          <p:cNvGrpSpPr/>
          <p:nvPr/>
        </p:nvGrpSpPr>
        <p:grpSpPr>
          <a:xfrm>
            <a:off x="7062820" y="1718987"/>
            <a:ext cx="3305128" cy="1754778"/>
            <a:chOff x="8525537" y="922170"/>
            <a:chExt cx="3239201" cy="1843021"/>
          </a:xfrm>
        </p:grpSpPr>
        <p:pic>
          <p:nvPicPr>
            <p:cNvPr id="20" name="图片 19">
              <a:extLst>
                <a:ext uri="{FF2B5EF4-FFF2-40B4-BE49-F238E27FC236}">
                  <a16:creationId xmlns:a16="http://schemas.microsoft.com/office/drawing/2014/main" id="{EA4285FF-444F-4F93-BF83-622916265B3B}"/>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8525537" y="1228583"/>
              <a:ext cx="2929658" cy="1536608"/>
            </a:xfrm>
            <a:prstGeom prst="rect">
              <a:avLst/>
            </a:prstGeom>
          </p:spPr>
        </p:pic>
        <p:pic>
          <p:nvPicPr>
            <p:cNvPr id="21" name="图片 20">
              <a:extLst>
                <a:ext uri="{FF2B5EF4-FFF2-40B4-BE49-F238E27FC236}">
                  <a16:creationId xmlns:a16="http://schemas.microsoft.com/office/drawing/2014/main" id="{1AA64AD1-0894-4D29-B0A3-25BFF447DE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4735" y="922170"/>
              <a:ext cx="860003" cy="860003"/>
            </a:xfrm>
            <a:prstGeom prst="rect">
              <a:avLst/>
            </a:prstGeom>
            <a:effectLst>
              <a:outerShdw blurRad="50800" dist="38100" dir="5400000" algn="t" rotWithShape="0">
                <a:prstClr val="black">
                  <a:alpha val="40000"/>
                </a:prstClr>
              </a:outerShdw>
            </a:effectLst>
          </p:spPr>
        </p:pic>
        <p:sp>
          <p:nvSpPr>
            <p:cNvPr id="23" name="矩形 3">
              <a:extLst>
                <a:ext uri="{FF2B5EF4-FFF2-40B4-BE49-F238E27FC236}">
                  <a16:creationId xmlns:a16="http://schemas.microsoft.com/office/drawing/2014/main" id="{3312914D-B8DC-46F9-8C1B-DB7B5FECBB8E}"/>
                </a:ext>
              </a:extLst>
            </p:cNvPr>
            <p:cNvSpPr/>
            <p:nvPr/>
          </p:nvSpPr>
          <p:spPr>
            <a:xfrm rot="13005303" flipH="1">
              <a:off x="9839338" y="941317"/>
              <a:ext cx="912257" cy="1475159"/>
            </a:xfrm>
            <a:custGeom>
              <a:avLst/>
              <a:gdLst>
                <a:gd name="connsiteX0" fmla="*/ 0 w 703984"/>
                <a:gd name="connsiteY0" fmla="*/ 0 h 729672"/>
                <a:gd name="connsiteX1" fmla="*/ 703984 w 703984"/>
                <a:gd name="connsiteY1" fmla="*/ 0 h 729672"/>
                <a:gd name="connsiteX2" fmla="*/ 703984 w 703984"/>
                <a:gd name="connsiteY2" fmla="*/ 729672 h 729672"/>
                <a:gd name="connsiteX3" fmla="*/ 0 w 703984"/>
                <a:gd name="connsiteY3" fmla="*/ 729672 h 729672"/>
                <a:gd name="connsiteX4" fmla="*/ 0 w 703984"/>
                <a:gd name="connsiteY4" fmla="*/ 0 h 729672"/>
                <a:gd name="connsiteX0" fmla="*/ 0 w 703984"/>
                <a:gd name="connsiteY0" fmla="*/ 0 h 729672"/>
                <a:gd name="connsiteX1" fmla="*/ 703984 w 703984"/>
                <a:gd name="connsiteY1" fmla="*/ 0 h 729672"/>
                <a:gd name="connsiteX2" fmla="*/ 703984 w 703984"/>
                <a:gd name="connsiteY2" fmla="*/ 729672 h 729672"/>
                <a:gd name="connsiteX3" fmla="*/ 0 w 703984"/>
                <a:gd name="connsiteY3" fmla="*/ 0 h 729672"/>
                <a:gd name="connsiteX0" fmla="*/ 0 w 1747693"/>
                <a:gd name="connsiteY0" fmla="*/ 92364 h 729672"/>
                <a:gd name="connsiteX1" fmla="*/ 1747693 w 1747693"/>
                <a:gd name="connsiteY1" fmla="*/ 0 h 729672"/>
                <a:gd name="connsiteX2" fmla="*/ 1747693 w 1747693"/>
                <a:gd name="connsiteY2" fmla="*/ 729672 h 729672"/>
                <a:gd name="connsiteX3" fmla="*/ 0 w 1747693"/>
                <a:gd name="connsiteY3" fmla="*/ 92364 h 729672"/>
                <a:gd name="connsiteX0" fmla="*/ 0 w 1747693"/>
                <a:gd name="connsiteY0" fmla="*/ 92364 h 1570181"/>
                <a:gd name="connsiteX1" fmla="*/ 1747693 w 1747693"/>
                <a:gd name="connsiteY1" fmla="*/ 0 h 1570181"/>
                <a:gd name="connsiteX2" fmla="*/ 750166 w 1747693"/>
                <a:gd name="connsiteY2" fmla="*/ 1570181 h 1570181"/>
                <a:gd name="connsiteX3" fmla="*/ 0 w 1747693"/>
                <a:gd name="connsiteY3" fmla="*/ 92364 h 1570181"/>
                <a:gd name="connsiteX0" fmla="*/ 0 w 1747693"/>
                <a:gd name="connsiteY0" fmla="*/ 92364 h 1570181"/>
                <a:gd name="connsiteX1" fmla="*/ 1747693 w 1747693"/>
                <a:gd name="connsiteY1" fmla="*/ 0 h 1570181"/>
                <a:gd name="connsiteX2" fmla="*/ 750166 w 1747693"/>
                <a:gd name="connsiteY2" fmla="*/ 1570181 h 1570181"/>
                <a:gd name="connsiteX3" fmla="*/ 0 w 1747693"/>
                <a:gd name="connsiteY3" fmla="*/ 92364 h 1570181"/>
                <a:gd name="connsiteX0" fmla="*/ 0 w 1655330"/>
                <a:gd name="connsiteY0" fmla="*/ 27709 h 1570181"/>
                <a:gd name="connsiteX1" fmla="*/ 1655330 w 1655330"/>
                <a:gd name="connsiteY1" fmla="*/ 0 h 1570181"/>
                <a:gd name="connsiteX2" fmla="*/ 657803 w 1655330"/>
                <a:gd name="connsiteY2" fmla="*/ 1570181 h 1570181"/>
                <a:gd name="connsiteX3" fmla="*/ 0 w 1655330"/>
                <a:gd name="connsiteY3" fmla="*/ 27709 h 1570181"/>
                <a:gd name="connsiteX0" fmla="*/ 0 w 1313807"/>
                <a:gd name="connsiteY0" fmla="*/ 87024 h 1570181"/>
                <a:gd name="connsiteX1" fmla="*/ 1313807 w 1313807"/>
                <a:gd name="connsiteY1" fmla="*/ 0 h 1570181"/>
                <a:gd name="connsiteX2" fmla="*/ 316280 w 1313807"/>
                <a:gd name="connsiteY2" fmla="*/ 1570181 h 1570181"/>
                <a:gd name="connsiteX3" fmla="*/ 0 w 1313807"/>
                <a:gd name="connsiteY3" fmla="*/ 87024 h 1570181"/>
                <a:gd name="connsiteX0" fmla="*/ 0 w 1313807"/>
                <a:gd name="connsiteY0" fmla="*/ 87024 h 1288436"/>
                <a:gd name="connsiteX1" fmla="*/ 1313807 w 1313807"/>
                <a:gd name="connsiteY1" fmla="*/ 0 h 1288436"/>
                <a:gd name="connsiteX2" fmla="*/ 459499 w 1313807"/>
                <a:gd name="connsiteY2" fmla="*/ 1288436 h 1288436"/>
                <a:gd name="connsiteX3" fmla="*/ 0 w 1313807"/>
                <a:gd name="connsiteY3" fmla="*/ 87024 h 1288436"/>
                <a:gd name="connsiteX0" fmla="*/ 0 w 1313807"/>
                <a:gd name="connsiteY0" fmla="*/ 87024 h 1632486"/>
                <a:gd name="connsiteX1" fmla="*/ 1313807 w 1313807"/>
                <a:gd name="connsiteY1" fmla="*/ 0 h 1632486"/>
                <a:gd name="connsiteX2" fmla="*/ 327571 w 1313807"/>
                <a:gd name="connsiteY2" fmla="*/ 1632486 h 1632486"/>
                <a:gd name="connsiteX3" fmla="*/ 0 w 1313807"/>
                <a:gd name="connsiteY3" fmla="*/ 87024 h 1632486"/>
                <a:gd name="connsiteX0" fmla="*/ 0 w 1503453"/>
                <a:gd name="connsiteY0" fmla="*/ 53730 h 1632486"/>
                <a:gd name="connsiteX1" fmla="*/ 1503453 w 1503453"/>
                <a:gd name="connsiteY1" fmla="*/ 0 h 1632486"/>
                <a:gd name="connsiteX2" fmla="*/ 517217 w 1503453"/>
                <a:gd name="connsiteY2" fmla="*/ 1632486 h 1632486"/>
                <a:gd name="connsiteX3" fmla="*/ 0 w 1503453"/>
                <a:gd name="connsiteY3" fmla="*/ 53730 h 1632486"/>
                <a:gd name="connsiteX0" fmla="*/ 0 w 1247677"/>
                <a:gd name="connsiteY0" fmla="*/ 0 h 1578756"/>
                <a:gd name="connsiteX1" fmla="*/ 1247677 w 1247677"/>
                <a:gd name="connsiteY1" fmla="*/ 132364 h 1578756"/>
                <a:gd name="connsiteX2" fmla="*/ 517217 w 1247677"/>
                <a:gd name="connsiteY2" fmla="*/ 1578756 h 1578756"/>
                <a:gd name="connsiteX3" fmla="*/ 0 w 1247677"/>
                <a:gd name="connsiteY3" fmla="*/ 0 h 1578756"/>
                <a:gd name="connsiteX0" fmla="*/ 0 w 1351371"/>
                <a:gd name="connsiteY0" fmla="*/ 816717 h 1446392"/>
                <a:gd name="connsiteX1" fmla="*/ 1351371 w 1351371"/>
                <a:gd name="connsiteY1" fmla="*/ 0 h 1446392"/>
                <a:gd name="connsiteX2" fmla="*/ 620911 w 1351371"/>
                <a:gd name="connsiteY2" fmla="*/ 1446392 h 1446392"/>
                <a:gd name="connsiteX3" fmla="*/ 0 w 1351371"/>
                <a:gd name="connsiteY3" fmla="*/ 816717 h 1446392"/>
                <a:gd name="connsiteX0" fmla="*/ 0 w 1351371"/>
                <a:gd name="connsiteY0" fmla="*/ 816717 h 2358254"/>
                <a:gd name="connsiteX1" fmla="*/ 1351371 w 1351371"/>
                <a:gd name="connsiteY1" fmla="*/ 0 h 2358254"/>
                <a:gd name="connsiteX2" fmla="*/ 1180855 w 1351371"/>
                <a:gd name="connsiteY2" fmla="*/ 2358254 h 2358254"/>
                <a:gd name="connsiteX3" fmla="*/ 0 w 1351371"/>
                <a:gd name="connsiteY3" fmla="*/ 816717 h 2358254"/>
                <a:gd name="connsiteX0" fmla="*/ 0 w 1496541"/>
                <a:gd name="connsiteY0" fmla="*/ 556184 h 2358254"/>
                <a:gd name="connsiteX1" fmla="*/ 1496541 w 1496541"/>
                <a:gd name="connsiteY1" fmla="*/ 0 h 2358254"/>
                <a:gd name="connsiteX2" fmla="*/ 1326025 w 1496541"/>
                <a:gd name="connsiteY2" fmla="*/ 2358254 h 2358254"/>
                <a:gd name="connsiteX3" fmla="*/ 0 w 1496541"/>
                <a:gd name="connsiteY3" fmla="*/ 556184 h 2358254"/>
              </a:gdLst>
              <a:ahLst/>
              <a:cxnLst>
                <a:cxn ang="0">
                  <a:pos x="connsiteX0" y="connsiteY0"/>
                </a:cxn>
                <a:cxn ang="0">
                  <a:pos x="connsiteX1" y="connsiteY1"/>
                </a:cxn>
                <a:cxn ang="0">
                  <a:pos x="connsiteX2" y="connsiteY2"/>
                </a:cxn>
                <a:cxn ang="0">
                  <a:pos x="connsiteX3" y="connsiteY3"/>
                </a:cxn>
              </a:cxnLst>
              <a:rect l="l" t="t" r="r" b="b"/>
              <a:pathLst>
                <a:path w="1496541" h="2358254">
                  <a:moveTo>
                    <a:pt x="0" y="556184"/>
                  </a:moveTo>
                  <a:lnTo>
                    <a:pt x="1496541" y="0"/>
                  </a:lnTo>
                  <a:lnTo>
                    <a:pt x="1326025" y="2358254"/>
                  </a:lnTo>
                  <a:lnTo>
                    <a:pt x="0" y="556184"/>
                  </a:lnTo>
                  <a:close/>
                </a:path>
              </a:pathLst>
            </a:custGeom>
            <a:gradFill>
              <a:gsLst>
                <a:gs pos="33000">
                  <a:schemeClr val="bg1">
                    <a:alpha val="61000"/>
                  </a:schemeClr>
                </a:gs>
                <a:gs pos="0">
                  <a:schemeClr val="bg1">
                    <a:alpha val="64000"/>
                  </a:schemeClr>
                </a:gs>
                <a:gs pos="66000">
                  <a:schemeClr val="bg1">
                    <a:alpha val="0"/>
                  </a:schemeClr>
                </a:gs>
              </a:gsLst>
              <a:lin ang="13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600">
                <a:solidFill>
                  <a:schemeClr val="bg1"/>
                </a:solidFill>
                <a:latin typeface="Calibri" panose="020F0502020204030204" pitchFamily="34" charset="0"/>
                <a:ea typeface="微软雅黑"/>
                <a:cs typeface="Calibri" panose="020F0502020204030204" pitchFamily="34" charset="0"/>
                <a:sym typeface="+mn-lt"/>
              </a:endParaRPr>
            </a:p>
          </p:txBody>
        </p:sp>
        <p:pic>
          <p:nvPicPr>
            <p:cNvPr id="24" name="图片 23">
              <a:extLst>
                <a:ext uri="{FF2B5EF4-FFF2-40B4-BE49-F238E27FC236}">
                  <a16:creationId xmlns:a16="http://schemas.microsoft.com/office/drawing/2014/main" id="{9382D683-8FDD-417D-83EE-C361E8225D3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9299114" y="1760599"/>
              <a:ext cx="927511" cy="927511"/>
            </a:xfrm>
            <a:custGeom>
              <a:avLst/>
              <a:gdLst>
                <a:gd name="connsiteX0" fmla="*/ 1602537 w 3205074"/>
                <a:gd name="connsiteY0" fmla="*/ 0 h 3205074"/>
                <a:gd name="connsiteX1" fmla="*/ 3205074 w 3205074"/>
                <a:gd name="connsiteY1" fmla="*/ 1602537 h 3205074"/>
                <a:gd name="connsiteX2" fmla="*/ 1602537 w 3205074"/>
                <a:gd name="connsiteY2" fmla="*/ 3205074 h 3205074"/>
                <a:gd name="connsiteX3" fmla="*/ 0 w 3205074"/>
                <a:gd name="connsiteY3" fmla="*/ 1602537 h 3205074"/>
                <a:gd name="connsiteX4" fmla="*/ 1602537 w 3205074"/>
                <a:gd name="connsiteY4" fmla="*/ 0 h 3205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074" h="3205074">
                  <a:moveTo>
                    <a:pt x="1602537" y="0"/>
                  </a:moveTo>
                  <a:cubicBezTo>
                    <a:pt x="2487594" y="0"/>
                    <a:pt x="3205074" y="717480"/>
                    <a:pt x="3205074" y="1602537"/>
                  </a:cubicBezTo>
                  <a:cubicBezTo>
                    <a:pt x="3205074" y="2487594"/>
                    <a:pt x="2487594" y="3205074"/>
                    <a:pt x="1602537" y="3205074"/>
                  </a:cubicBezTo>
                  <a:cubicBezTo>
                    <a:pt x="717480" y="3205074"/>
                    <a:pt x="0" y="2487594"/>
                    <a:pt x="0" y="1602537"/>
                  </a:cubicBezTo>
                  <a:cubicBezTo>
                    <a:pt x="0" y="717480"/>
                    <a:pt x="717480" y="0"/>
                    <a:pt x="1602537" y="0"/>
                  </a:cubicBezTo>
                  <a:close/>
                </a:path>
              </a:pathLst>
            </a:custGeom>
            <a:ln w="38100">
              <a:solidFill>
                <a:schemeClr val="bg1">
                  <a:alpha val="50000"/>
                </a:schemeClr>
              </a:solidFill>
            </a:ln>
          </p:spPr>
        </p:pic>
        <p:sp>
          <p:nvSpPr>
            <p:cNvPr id="25" name="iconfont-10774-5766824">
              <a:extLst>
                <a:ext uri="{FF2B5EF4-FFF2-40B4-BE49-F238E27FC236}">
                  <a16:creationId xmlns:a16="http://schemas.microsoft.com/office/drawing/2014/main" id="{F16360F3-8FB4-4525-B973-1E708E555450}"/>
                </a:ext>
              </a:extLst>
            </p:cNvPr>
            <p:cNvSpPr/>
            <p:nvPr/>
          </p:nvSpPr>
          <p:spPr>
            <a:xfrm rot="14950038">
              <a:off x="10491864" y="1731495"/>
              <a:ext cx="927191" cy="661401"/>
            </a:xfrm>
            <a:custGeom>
              <a:avLst/>
              <a:gdLst>
                <a:gd name="T0" fmla="*/ 4480 w 9120"/>
                <a:gd name="T1" fmla="*/ 1066 h 6506"/>
                <a:gd name="T2" fmla="*/ 747 w 9120"/>
                <a:gd name="T3" fmla="*/ 2586 h 6506"/>
                <a:gd name="T4" fmla="*/ 0 w 9120"/>
                <a:gd name="T5" fmla="*/ 1840 h 6506"/>
                <a:gd name="T6" fmla="*/ 3733 w 9120"/>
                <a:gd name="T7" fmla="*/ 53 h 6506"/>
                <a:gd name="T8" fmla="*/ 4480 w 9120"/>
                <a:gd name="T9" fmla="*/ 0 h 6506"/>
                <a:gd name="T10" fmla="*/ 5227 w 9120"/>
                <a:gd name="T11" fmla="*/ 53 h 6506"/>
                <a:gd name="T12" fmla="*/ 9120 w 9120"/>
                <a:gd name="T13" fmla="*/ 2000 h 6506"/>
                <a:gd name="T14" fmla="*/ 8373 w 9120"/>
                <a:gd name="T15" fmla="*/ 2773 h 6506"/>
                <a:gd name="T16" fmla="*/ 4480 w 9120"/>
                <a:gd name="T17" fmla="*/ 1066 h 6506"/>
                <a:gd name="T18" fmla="*/ 4480 w 9120"/>
                <a:gd name="T19" fmla="*/ 3466 h 6506"/>
                <a:gd name="T20" fmla="*/ 2453 w 9120"/>
                <a:gd name="T21" fmla="*/ 4293 h 6506"/>
                <a:gd name="T22" fmla="*/ 1707 w 9120"/>
                <a:gd name="T23" fmla="*/ 3520 h 6506"/>
                <a:gd name="T24" fmla="*/ 4480 w 9120"/>
                <a:gd name="T25" fmla="*/ 2400 h 6506"/>
                <a:gd name="T26" fmla="*/ 7440 w 9120"/>
                <a:gd name="T27" fmla="*/ 3706 h 6506"/>
                <a:gd name="T28" fmla="*/ 6693 w 9120"/>
                <a:gd name="T29" fmla="*/ 4480 h 6506"/>
                <a:gd name="T30" fmla="*/ 4480 w 9120"/>
                <a:gd name="T31" fmla="*/ 3466 h 6506"/>
                <a:gd name="T32" fmla="*/ 3387 w 9120"/>
                <a:gd name="T33" fmla="*/ 5200 h 6506"/>
                <a:gd name="T34" fmla="*/ 4480 w 9120"/>
                <a:gd name="T35" fmla="*/ 4773 h 6506"/>
                <a:gd name="T36" fmla="*/ 5760 w 9120"/>
                <a:gd name="T37" fmla="*/ 5413 h 6506"/>
                <a:gd name="T38" fmla="*/ 4693 w 9120"/>
                <a:gd name="T39" fmla="*/ 6506 h 6506"/>
                <a:gd name="T40" fmla="*/ 3387 w 9120"/>
                <a:gd name="T41" fmla="*/ 5200 h 6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20" h="6506">
                  <a:moveTo>
                    <a:pt x="4480" y="1066"/>
                  </a:moveTo>
                  <a:cubicBezTo>
                    <a:pt x="3040" y="1066"/>
                    <a:pt x="1707" y="1653"/>
                    <a:pt x="747" y="2586"/>
                  </a:cubicBezTo>
                  <a:lnTo>
                    <a:pt x="0" y="1840"/>
                  </a:lnTo>
                  <a:cubicBezTo>
                    <a:pt x="987" y="880"/>
                    <a:pt x="2293" y="213"/>
                    <a:pt x="3733" y="53"/>
                  </a:cubicBezTo>
                  <a:cubicBezTo>
                    <a:pt x="3973" y="26"/>
                    <a:pt x="4213" y="0"/>
                    <a:pt x="4480" y="0"/>
                  </a:cubicBezTo>
                  <a:cubicBezTo>
                    <a:pt x="4747" y="0"/>
                    <a:pt x="4987" y="26"/>
                    <a:pt x="5227" y="53"/>
                  </a:cubicBezTo>
                  <a:cubicBezTo>
                    <a:pt x="6747" y="240"/>
                    <a:pt x="8107" y="933"/>
                    <a:pt x="9120" y="2000"/>
                  </a:cubicBezTo>
                  <a:lnTo>
                    <a:pt x="8373" y="2773"/>
                  </a:lnTo>
                  <a:cubicBezTo>
                    <a:pt x="7387" y="1706"/>
                    <a:pt x="6027" y="1066"/>
                    <a:pt x="4480" y="1066"/>
                  </a:cubicBezTo>
                  <a:close/>
                  <a:moveTo>
                    <a:pt x="4480" y="3466"/>
                  </a:moveTo>
                  <a:cubicBezTo>
                    <a:pt x="3707" y="3466"/>
                    <a:pt x="2987" y="3786"/>
                    <a:pt x="2453" y="4293"/>
                  </a:cubicBezTo>
                  <a:lnTo>
                    <a:pt x="1707" y="3520"/>
                  </a:lnTo>
                  <a:cubicBezTo>
                    <a:pt x="2427" y="2826"/>
                    <a:pt x="3413" y="2400"/>
                    <a:pt x="4480" y="2400"/>
                  </a:cubicBezTo>
                  <a:cubicBezTo>
                    <a:pt x="5653" y="2400"/>
                    <a:pt x="6720" y="2906"/>
                    <a:pt x="7440" y="3706"/>
                  </a:cubicBezTo>
                  <a:lnTo>
                    <a:pt x="6693" y="4480"/>
                  </a:lnTo>
                  <a:cubicBezTo>
                    <a:pt x="6160" y="3840"/>
                    <a:pt x="5360" y="3466"/>
                    <a:pt x="4480" y="3466"/>
                  </a:cubicBezTo>
                  <a:close/>
                  <a:moveTo>
                    <a:pt x="3387" y="5200"/>
                  </a:moveTo>
                  <a:cubicBezTo>
                    <a:pt x="3680" y="4933"/>
                    <a:pt x="4053" y="4773"/>
                    <a:pt x="4480" y="4773"/>
                  </a:cubicBezTo>
                  <a:cubicBezTo>
                    <a:pt x="5013" y="4773"/>
                    <a:pt x="5467" y="5040"/>
                    <a:pt x="5760" y="5413"/>
                  </a:cubicBezTo>
                  <a:lnTo>
                    <a:pt x="4693" y="6506"/>
                  </a:lnTo>
                  <a:lnTo>
                    <a:pt x="3387" y="52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schemeClr val="bg1"/>
                </a:solidFill>
                <a:latin typeface="Calibri" panose="020F0502020204030204" pitchFamily="34" charset="0"/>
                <a:cs typeface="Calibri" panose="020F0502020204030204" pitchFamily="34" charset="0"/>
                <a:sym typeface="Helvetica Neue" panose="02000503000000020004"/>
              </a:endParaRPr>
            </a:p>
          </p:txBody>
        </p:sp>
      </p:grpSp>
      <p:pic>
        <p:nvPicPr>
          <p:cNvPr id="26" name="图片 25">
            <a:extLst>
              <a:ext uri="{FF2B5EF4-FFF2-40B4-BE49-F238E27FC236}">
                <a16:creationId xmlns:a16="http://schemas.microsoft.com/office/drawing/2014/main" id="{060364A2-2F3D-41B7-8D1B-BA0E98DF5C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82823" y="2231950"/>
            <a:ext cx="925520" cy="680349"/>
          </a:xfrm>
          <a:prstGeom prst="rect">
            <a:avLst/>
          </a:prstGeom>
        </p:spPr>
      </p:pic>
      <p:pic>
        <p:nvPicPr>
          <p:cNvPr id="27" name="图片 26">
            <a:extLst>
              <a:ext uri="{FF2B5EF4-FFF2-40B4-BE49-F238E27FC236}">
                <a16:creationId xmlns:a16="http://schemas.microsoft.com/office/drawing/2014/main" id="{18E30D45-7046-4E3E-B1AA-3AD7C4596B9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73" r="2373"/>
          <a:stretch/>
        </p:blipFill>
        <p:spPr>
          <a:xfrm>
            <a:off x="4030453" y="4492365"/>
            <a:ext cx="1226051" cy="1226051"/>
          </a:xfrm>
          <a:prstGeom prst="ellipse">
            <a:avLst/>
          </a:prstGeom>
          <a:ln w="38100">
            <a:solidFill>
              <a:schemeClr val="accent1">
                <a:lumMod val="60000"/>
                <a:lumOff val="40000"/>
              </a:schemeClr>
            </a:solidFill>
          </a:ln>
        </p:spPr>
      </p:pic>
      <p:pic>
        <p:nvPicPr>
          <p:cNvPr id="28" name="图片 27">
            <a:extLst>
              <a:ext uri="{FF2B5EF4-FFF2-40B4-BE49-F238E27FC236}">
                <a16:creationId xmlns:a16="http://schemas.microsoft.com/office/drawing/2014/main" id="{03DBB558-8A1C-4DEE-BF61-7B8C118E280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935270" y="4526309"/>
            <a:ext cx="1292847" cy="1292847"/>
          </a:xfrm>
          <a:prstGeom prst="ellipse">
            <a:avLst/>
          </a:prstGeom>
          <a:ln w="38100">
            <a:solidFill>
              <a:schemeClr val="accent1">
                <a:lumMod val="60000"/>
                <a:lumOff val="40000"/>
              </a:schemeClr>
            </a:solidFill>
          </a:ln>
        </p:spPr>
      </p:pic>
      <p:sp>
        <p:nvSpPr>
          <p:cNvPr id="29" name="Text here">
            <a:extLst>
              <a:ext uri="{FF2B5EF4-FFF2-40B4-BE49-F238E27FC236}">
                <a16:creationId xmlns:a16="http://schemas.microsoft.com/office/drawing/2014/main" id="{27343BEF-E5A5-4BFD-8DB7-5BE65E76C62E}"/>
              </a:ext>
            </a:extLst>
          </p:cNvPr>
          <p:cNvSpPr txBox="1"/>
          <p:nvPr/>
        </p:nvSpPr>
        <p:spPr>
          <a:xfrm>
            <a:off x="2117247" y="4439109"/>
            <a:ext cx="2120392" cy="2667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defTabSz="825500">
              <a:defRPr sz="3600" b="1">
                <a:solidFill>
                  <a:srgbClr val="FFFFFF"/>
                </a:solidFill>
                <a:latin typeface="Helvetica"/>
                <a:ea typeface="Helvetica"/>
                <a:cs typeface="Helvetica"/>
                <a:sym typeface="Helvetica"/>
              </a:defRPr>
            </a:lvl1pPr>
          </a:lstStyle>
          <a:p>
            <a:pPr algn="ctr" defTabSz="914400" hangingPunct="0">
              <a:defRPr/>
            </a:pPr>
            <a:r>
              <a:rPr lang="en-US" altLang="zh-CN" sz="1400" b="0" kern="0">
                <a:solidFill>
                  <a:schemeClr val="bg1"/>
                </a:solidFill>
                <a:latin typeface="Calibri" panose="020F0502020204030204" pitchFamily="34" charset="0"/>
                <a:cs typeface="Calibri" panose="020F0502020204030204" pitchFamily="34" charset="0"/>
              </a:rPr>
              <a:t>Multiple broadcast  modes</a:t>
            </a:r>
            <a:endParaRPr lang="en-US" altLang="zh-CN" sz="1100" b="0" kern="0">
              <a:solidFill>
                <a:schemeClr val="bg1"/>
              </a:solidFill>
              <a:latin typeface="Calibri" panose="020F0502020204030204" pitchFamily="34" charset="0"/>
              <a:cs typeface="Calibri" panose="020F0502020204030204" pitchFamily="34" charset="0"/>
            </a:endParaRPr>
          </a:p>
        </p:txBody>
      </p:sp>
      <p:sp>
        <p:nvSpPr>
          <p:cNvPr id="30" name="Text here">
            <a:extLst>
              <a:ext uri="{FF2B5EF4-FFF2-40B4-BE49-F238E27FC236}">
                <a16:creationId xmlns:a16="http://schemas.microsoft.com/office/drawing/2014/main" id="{75185370-0FE6-4425-AD52-342C08DCCA8D}"/>
              </a:ext>
            </a:extLst>
          </p:cNvPr>
          <p:cNvSpPr txBox="1"/>
          <p:nvPr/>
        </p:nvSpPr>
        <p:spPr>
          <a:xfrm>
            <a:off x="1109546" y="5572303"/>
            <a:ext cx="907631" cy="2667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defTabSz="825500">
              <a:defRPr sz="3600" b="1">
                <a:solidFill>
                  <a:srgbClr val="FFFFFF"/>
                </a:solidFill>
                <a:latin typeface="Helvetica"/>
                <a:ea typeface="Helvetica"/>
                <a:cs typeface="Helvetica"/>
                <a:sym typeface="Helvetica"/>
              </a:defRPr>
            </a:lvl1pPr>
          </a:lstStyle>
          <a:p>
            <a:pPr algn="ctr" defTabSz="914400" hangingPunct="0">
              <a:defRPr/>
            </a:pPr>
            <a:r>
              <a:rPr lang="en-US" altLang="zh-CN" sz="1400" kern="0">
                <a:solidFill>
                  <a:schemeClr val="bg1"/>
                </a:solidFill>
                <a:latin typeface="Helvetica Now Text" panose="020B0504030202020204" pitchFamily="34" charset="0"/>
              </a:rPr>
              <a:t>Operator</a:t>
            </a:r>
            <a:endParaRPr lang="en-US" altLang="zh-CN" sz="1100" b="0" kern="0">
              <a:solidFill>
                <a:schemeClr val="bg1"/>
              </a:solidFill>
              <a:latin typeface="Helvetica Now Text" panose="020B0504030202020204" pitchFamily="34" charset="0"/>
            </a:endParaRPr>
          </a:p>
        </p:txBody>
      </p:sp>
      <p:sp>
        <p:nvSpPr>
          <p:cNvPr id="31" name="右箭头 757">
            <a:extLst>
              <a:ext uri="{FF2B5EF4-FFF2-40B4-BE49-F238E27FC236}">
                <a16:creationId xmlns:a16="http://schemas.microsoft.com/office/drawing/2014/main" id="{D52EE0F4-0729-44BD-85E7-BE1078BC007B}"/>
              </a:ext>
            </a:extLst>
          </p:cNvPr>
          <p:cNvSpPr/>
          <p:nvPr/>
        </p:nvSpPr>
        <p:spPr>
          <a:xfrm>
            <a:off x="2718593" y="4746498"/>
            <a:ext cx="821384" cy="391530"/>
          </a:xfrm>
          <a:prstGeom prst="rightArrow">
            <a:avLst/>
          </a:prstGeom>
          <a:solidFill>
            <a:schemeClr val="bg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defRPr/>
            </a:pPr>
            <a:endParaRPr lang="en-US" sz="3200" kern="0">
              <a:solidFill>
                <a:srgbClr val="FFFFFF"/>
              </a:solidFill>
              <a:latin typeface="Helvetica Neue Medium"/>
              <a:ea typeface="Helvetica Neue Medium"/>
              <a:cs typeface="Helvetica Neue Medium"/>
              <a:sym typeface="Helvetica Neue Medium"/>
            </a:endParaRPr>
          </a:p>
        </p:txBody>
      </p:sp>
      <p:pic>
        <p:nvPicPr>
          <p:cNvPr id="39" name="图片 38">
            <a:extLst>
              <a:ext uri="{FF2B5EF4-FFF2-40B4-BE49-F238E27FC236}">
                <a16:creationId xmlns:a16="http://schemas.microsoft.com/office/drawing/2014/main" id="{3648835A-6285-4DA2-8CAC-5FFD1D46A41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3311563" y="2470679"/>
            <a:ext cx="2631280" cy="711543"/>
          </a:xfrm>
          <a:prstGeom prst="rect">
            <a:avLst/>
          </a:prstGeom>
        </p:spPr>
      </p:pic>
      <p:pic>
        <p:nvPicPr>
          <p:cNvPr id="38" name="图片 37">
            <a:extLst>
              <a:ext uri="{FF2B5EF4-FFF2-40B4-BE49-F238E27FC236}">
                <a16:creationId xmlns:a16="http://schemas.microsoft.com/office/drawing/2014/main" id="{BD8AFDF3-E15B-450A-87B9-EFFC46BCC31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17236" y="2156623"/>
            <a:ext cx="654418" cy="481062"/>
          </a:xfrm>
          <a:prstGeom prst="rect">
            <a:avLst/>
          </a:prstGeom>
        </p:spPr>
      </p:pic>
      <p:pic>
        <p:nvPicPr>
          <p:cNvPr id="36" name="图片 35">
            <a:extLst>
              <a:ext uri="{FF2B5EF4-FFF2-40B4-BE49-F238E27FC236}">
                <a16:creationId xmlns:a16="http://schemas.microsoft.com/office/drawing/2014/main" id="{1C729BA3-2498-4B6B-B373-2102339C77D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838" t="4568" r="4513" b="4468"/>
          <a:stretch/>
        </p:blipFill>
        <p:spPr>
          <a:xfrm>
            <a:off x="4272855" y="2066848"/>
            <a:ext cx="654418" cy="656288"/>
          </a:xfrm>
          <a:prstGeom prst="ellipse">
            <a:avLst/>
          </a:prstGeom>
        </p:spPr>
      </p:pic>
      <p:pic>
        <p:nvPicPr>
          <p:cNvPr id="35" name="图片 34">
            <a:extLst>
              <a:ext uri="{FF2B5EF4-FFF2-40B4-BE49-F238E27FC236}">
                <a16:creationId xmlns:a16="http://schemas.microsoft.com/office/drawing/2014/main" id="{03B55DF1-D4D9-4136-916D-6E4DA007A6B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17886" y="1817456"/>
            <a:ext cx="1175280" cy="905680"/>
          </a:xfrm>
          <a:prstGeom prst="rect">
            <a:avLst/>
          </a:prstGeom>
        </p:spPr>
      </p:pic>
      <p:pic>
        <p:nvPicPr>
          <p:cNvPr id="37" name="图片 36">
            <a:extLst>
              <a:ext uri="{FF2B5EF4-FFF2-40B4-BE49-F238E27FC236}">
                <a16:creationId xmlns:a16="http://schemas.microsoft.com/office/drawing/2014/main" id="{C5B995BB-E1BA-4A19-A317-9AC8A411F47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8808" y="2023570"/>
            <a:ext cx="571356" cy="628647"/>
          </a:xfrm>
          <a:prstGeom prst="rect">
            <a:avLst/>
          </a:prstGeom>
        </p:spPr>
      </p:pic>
      <p:sp>
        <p:nvSpPr>
          <p:cNvPr id="40" name="文本框 39">
            <a:extLst>
              <a:ext uri="{FF2B5EF4-FFF2-40B4-BE49-F238E27FC236}">
                <a16:creationId xmlns:a16="http://schemas.microsoft.com/office/drawing/2014/main" id="{6A9F8158-A14E-4C48-B2AA-DC7DBB7D1CD3}"/>
              </a:ext>
            </a:extLst>
          </p:cNvPr>
          <p:cNvSpPr txBox="1"/>
          <p:nvPr/>
        </p:nvSpPr>
        <p:spPr>
          <a:xfrm>
            <a:off x="555697" y="1964015"/>
            <a:ext cx="3330948" cy="1323439"/>
          </a:xfrm>
          <a:prstGeom prst="rect">
            <a:avLst/>
          </a:prstGeom>
          <a:noFill/>
        </p:spPr>
        <p:txBody>
          <a:bodyPr wrap="square">
            <a:spAutoFit/>
          </a:bodyPr>
          <a:lstStyle/>
          <a:p>
            <a:r>
              <a:rPr lang="en-US" altLang="zh-CN" sz="1600">
                <a:solidFill>
                  <a:schemeClr val="bg1"/>
                </a:solidFill>
                <a:latin typeface="Calibri" panose="020F0502020204030204" pitchFamily="34" charset="0"/>
                <a:cs typeface="Calibri" panose="020F0502020204030204" pitchFamily="34" charset="0"/>
              </a:rPr>
              <a:t>Hikvision’s newly released audio product line (including Network Speaker, </a:t>
            </a:r>
            <a:r>
              <a:rPr lang="en-GB" altLang="zh-CN" sz="1600">
                <a:solidFill>
                  <a:schemeClr val="bg1"/>
                </a:solidFill>
                <a:latin typeface="Calibri" panose="020F0502020204030204" pitchFamily="34" charset="0"/>
                <a:cs typeface="Calibri" panose="020F0502020204030204" pitchFamily="34" charset="0"/>
              </a:rPr>
              <a:t>A</a:t>
            </a:r>
            <a:r>
              <a:rPr lang="en-US" altLang="zh-CN" sz="1600" err="1">
                <a:solidFill>
                  <a:schemeClr val="bg1"/>
                </a:solidFill>
                <a:latin typeface="Calibri" panose="020F0502020204030204" pitchFamily="34" charset="0"/>
                <a:cs typeface="Calibri" panose="020F0502020204030204" pitchFamily="34" charset="0"/>
              </a:rPr>
              <a:t>nalog</a:t>
            </a:r>
            <a:r>
              <a:rPr lang="en-US" altLang="zh-CN" sz="1600">
                <a:solidFill>
                  <a:schemeClr val="bg1"/>
                </a:solidFill>
                <a:latin typeface="Calibri" panose="020F0502020204030204" pitchFamily="34" charset="0"/>
                <a:cs typeface="Calibri" panose="020F0502020204030204" pitchFamily="34" charset="0"/>
              </a:rPr>
              <a:t> Speaker</a:t>
            </a:r>
            <a:r>
              <a:rPr lang="zh-CN" altLang="en-US" sz="1600">
                <a:solidFill>
                  <a:schemeClr val="bg1"/>
                </a:solidFill>
                <a:latin typeface="Calibri" panose="020F0502020204030204" pitchFamily="34" charset="0"/>
                <a:cs typeface="Calibri" panose="020F0502020204030204" pitchFamily="34" charset="0"/>
              </a:rPr>
              <a:t> </a:t>
            </a:r>
            <a:r>
              <a:rPr lang="en-US" altLang="zh-CN" sz="1600">
                <a:solidFill>
                  <a:schemeClr val="bg1"/>
                </a:solidFill>
                <a:latin typeface="Calibri" panose="020F0502020204030204" pitchFamily="34" charset="0"/>
                <a:cs typeface="Calibri" panose="020F0502020204030204" pitchFamily="34" charset="0"/>
              </a:rPr>
              <a:t>and Amplifier)  gives  customers multiple choice for products and solutions.</a:t>
            </a:r>
          </a:p>
        </p:txBody>
      </p:sp>
      <p:sp>
        <p:nvSpPr>
          <p:cNvPr id="42" name="文本框 41">
            <a:extLst>
              <a:ext uri="{FF2B5EF4-FFF2-40B4-BE49-F238E27FC236}">
                <a16:creationId xmlns:a16="http://schemas.microsoft.com/office/drawing/2014/main" id="{5E22D6BC-28B0-4C33-9A4A-0019722BFB1E}"/>
              </a:ext>
            </a:extLst>
          </p:cNvPr>
          <p:cNvSpPr txBox="1"/>
          <p:nvPr/>
        </p:nvSpPr>
        <p:spPr>
          <a:xfrm>
            <a:off x="9371133" y="3493812"/>
            <a:ext cx="2094989" cy="307777"/>
          </a:xfrm>
          <a:prstGeom prst="rect">
            <a:avLst/>
          </a:prstGeom>
          <a:noFill/>
        </p:spPr>
        <p:txBody>
          <a:bodyPr wrap="square">
            <a:spAutoFit/>
          </a:bodyPr>
          <a:lstStyle/>
          <a:p>
            <a:pPr algn="ctr"/>
            <a:r>
              <a:rPr lang="en-US" altLang="zh-CN" sz="1400">
                <a:solidFill>
                  <a:schemeClr val="bg1"/>
                </a:solidFill>
                <a:latin typeface="Calibri" panose="020F0502020204030204" pitchFamily="34" charset="0"/>
                <a:cs typeface="Calibri" panose="020F0502020204030204" pitchFamily="34" charset="0"/>
              </a:rPr>
              <a:t>Video &amp;audio linkage </a:t>
            </a:r>
          </a:p>
        </p:txBody>
      </p:sp>
      <p:sp>
        <p:nvSpPr>
          <p:cNvPr id="44" name="文本框 43">
            <a:extLst>
              <a:ext uri="{FF2B5EF4-FFF2-40B4-BE49-F238E27FC236}">
                <a16:creationId xmlns:a16="http://schemas.microsoft.com/office/drawing/2014/main" id="{E61E0483-8F82-4FF3-80A9-FF54D81A330F}"/>
              </a:ext>
            </a:extLst>
          </p:cNvPr>
          <p:cNvSpPr txBox="1"/>
          <p:nvPr/>
        </p:nvSpPr>
        <p:spPr>
          <a:xfrm>
            <a:off x="6979948" y="3492661"/>
            <a:ext cx="2949246" cy="276999"/>
          </a:xfrm>
          <a:prstGeom prst="rect">
            <a:avLst/>
          </a:prstGeom>
          <a:noFill/>
        </p:spPr>
        <p:txBody>
          <a:bodyPr wrap="square">
            <a:spAutoFit/>
          </a:bodyPr>
          <a:lstStyle/>
          <a:p>
            <a:r>
              <a:rPr lang="en-US" altLang="zh-CN" sz="1200">
                <a:solidFill>
                  <a:schemeClr val="bg1"/>
                </a:solidFill>
                <a:latin typeface="Calibri" panose="020F0502020204030204" pitchFamily="34" charset="0"/>
                <a:cs typeface="Calibri" panose="020F0502020204030204" pitchFamily="34" charset="0"/>
              </a:rPr>
              <a:t>network audio products  Application</a:t>
            </a:r>
            <a:endParaRPr lang="zh-CN" altLang="en-US" sz="1200"/>
          </a:p>
        </p:txBody>
      </p:sp>
      <p:pic>
        <p:nvPicPr>
          <p:cNvPr id="46" name="Picture 2" descr="SADP">
            <a:extLst>
              <a:ext uri="{FF2B5EF4-FFF2-40B4-BE49-F238E27FC236}">
                <a16:creationId xmlns:a16="http://schemas.microsoft.com/office/drawing/2014/main" id="{396F505F-4599-4E8A-A659-D535730EEDE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83014" y="5208963"/>
            <a:ext cx="776357" cy="776358"/>
          </a:xfrm>
          <a:prstGeom prst="rect">
            <a:avLst/>
          </a:prstGeom>
          <a:noFill/>
          <a:extLst>
            <a:ext uri="{909E8E84-426E-40DD-AFC4-6F175D3DCCD1}">
              <a14:hiddenFill xmlns:a14="http://schemas.microsoft.com/office/drawing/2010/main">
                <a:solidFill>
                  <a:srgbClr val="FFFFFF"/>
                </a:solidFill>
              </a14:hiddenFill>
            </a:ext>
          </a:extLst>
        </p:spPr>
      </p:pic>
      <p:sp>
        <p:nvSpPr>
          <p:cNvPr id="49" name="文本框 48">
            <a:extLst>
              <a:ext uri="{FF2B5EF4-FFF2-40B4-BE49-F238E27FC236}">
                <a16:creationId xmlns:a16="http://schemas.microsoft.com/office/drawing/2014/main" id="{7457EB39-06C0-4B2B-9803-9F41F3C0AD08}"/>
              </a:ext>
            </a:extLst>
          </p:cNvPr>
          <p:cNvSpPr txBox="1"/>
          <p:nvPr/>
        </p:nvSpPr>
        <p:spPr>
          <a:xfrm>
            <a:off x="6770486" y="4396440"/>
            <a:ext cx="4123534" cy="1600438"/>
          </a:xfrm>
          <a:prstGeom prst="rect">
            <a:avLst/>
          </a:prstGeom>
          <a:noFill/>
        </p:spPr>
        <p:txBody>
          <a:bodyPr wrap="square">
            <a:spAutoFit/>
          </a:bodyPr>
          <a:lstStyle/>
          <a:p>
            <a:pPr marL="285750" indent="-285750">
              <a:buFont typeface="Arial" panose="020B0604020202020204" pitchFamily="34" charset="0"/>
              <a:buChar char="•"/>
            </a:pPr>
            <a:r>
              <a:rPr lang="en-US" altLang="zh-CN" sz="1400">
                <a:solidFill>
                  <a:schemeClr val="bg1"/>
                </a:solidFill>
                <a:latin typeface="Calibri" panose="020F0502020204030204" pitchFamily="34" charset="0"/>
                <a:cs typeface="Calibri" panose="020F0502020204030204" pitchFamily="34" charset="0"/>
              </a:rPr>
              <a:t>Hikvision Audio Products offer compatibility with IPC / NVR /</a:t>
            </a:r>
            <a:r>
              <a:rPr lang="en-US" altLang="zh-CN" sz="1400" err="1">
                <a:solidFill>
                  <a:schemeClr val="bg1"/>
                </a:solidFill>
                <a:latin typeface="Calibri" panose="020F0502020204030204" pitchFamily="34" charset="0"/>
                <a:cs typeface="Calibri" panose="020F0502020204030204" pitchFamily="34" charset="0"/>
              </a:rPr>
              <a:t>HikCentral</a:t>
            </a:r>
            <a:r>
              <a:rPr lang="en-US" altLang="zh-CN" sz="1400">
                <a:solidFill>
                  <a:schemeClr val="bg1"/>
                </a:solidFill>
                <a:latin typeface="Calibri" panose="020F0502020204030204" pitchFamily="34" charset="0"/>
                <a:cs typeface="Calibri" panose="020F0502020204030204" pitchFamily="34" charset="0"/>
              </a:rPr>
              <a:t> ensuring seamless integration into existing systems and unified management. </a:t>
            </a:r>
          </a:p>
          <a:p>
            <a:pPr marL="285750" indent="-285750">
              <a:buFont typeface="Arial" panose="020B0604020202020204" pitchFamily="34" charset="0"/>
              <a:buChar char="•"/>
            </a:pPr>
            <a:r>
              <a:rPr lang="en-US" altLang="zh-CN" sz="1400">
                <a:solidFill>
                  <a:schemeClr val="bg1"/>
                </a:solidFill>
                <a:latin typeface="Calibri" panose="020F0502020204030204" pitchFamily="34" charset="0"/>
                <a:cs typeface="Calibri" panose="020F0502020204030204" pitchFamily="34" charset="0"/>
              </a:rPr>
              <a:t>User-friendly interface supports batch device configuration  and upgrades, streamlining both operation and maintenance procedures. </a:t>
            </a:r>
            <a:endParaRPr lang="zh-CN" altLang="en-US" sz="1400">
              <a:solidFill>
                <a:schemeClr val="bg1"/>
              </a:solidFill>
              <a:latin typeface="Calibri" panose="020F0502020204030204" pitchFamily="34" charset="0"/>
              <a:cs typeface="Calibri" panose="020F0502020204030204" pitchFamily="34" charset="0"/>
            </a:endParaRPr>
          </a:p>
        </p:txBody>
      </p:sp>
      <p:pic>
        <p:nvPicPr>
          <p:cNvPr id="50" name="图片 49">
            <a:extLst>
              <a:ext uri="{FF2B5EF4-FFF2-40B4-BE49-F238E27FC236}">
                <a16:creationId xmlns:a16="http://schemas.microsoft.com/office/drawing/2014/main" id="{38CC3286-9D3B-41D6-B510-0AC451FE0AD1}"/>
              </a:ext>
            </a:extLst>
          </p:cNvPr>
          <p:cNvPicPr>
            <a:picLocks noChangeAspect="1"/>
          </p:cNvPicPr>
          <p:nvPr/>
        </p:nvPicPr>
        <p:blipFill>
          <a:blip r:embed="rId17"/>
          <a:stretch>
            <a:fillRect/>
          </a:stretch>
        </p:blipFill>
        <p:spPr>
          <a:xfrm>
            <a:off x="10777099" y="4325336"/>
            <a:ext cx="1537272" cy="843503"/>
          </a:xfrm>
          <a:prstGeom prst="rect">
            <a:avLst/>
          </a:prstGeom>
        </p:spPr>
      </p:pic>
      <p:sp>
        <p:nvSpPr>
          <p:cNvPr id="33" name="文本框 32">
            <a:extLst>
              <a:ext uri="{FF2B5EF4-FFF2-40B4-BE49-F238E27FC236}">
                <a16:creationId xmlns:a16="http://schemas.microsoft.com/office/drawing/2014/main" id="{FA541771-36C6-4775-BE5D-8EDB43B79368}"/>
              </a:ext>
            </a:extLst>
          </p:cNvPr>
          <p:cNvSpPr txBox="1"/>
          <p:nvPr/>
        </p:nvSpPr>
        <p:spPr>
          <a:xfrm>
            <a:off x="2522289" y="5119944"/>
            <a:ext cx="1498391" cy="307777"/>
          </a:xfrm>
          <a:prstGeom prst="rect">
            <a:avLst/>
          </a:prstGeom>
          <a:noFill/>
        </p:spPr>
        <p:txBody>
          <a:bodyPr wrap="square">
            <a:spAutoFit/>
          </a:bodyPr>
          <a:lstStyle/>
          <a:p>
            <a:pPr algn="ctr" hangingPunct="0">
              <a:buClr>
                <a:srgbClr val="C11119"/>
              </a:buClr>
              <a:buSzPct val="125000"/>
              <a:defRPr/>
            </a:pPr>
            <a:r>
              <a:rPr lang="en-US" altLang="zh-CN" sz="1400" kern="0">
                <a:solidFill>
                  <a:schemeClr val="bg1"/>
                </a:solidFill>
                <a:latin typeface="Calibri" panose="020F0502020204030204" pitchFamily="34" charset="0"/>
                <a:ea typeface="Helvetica"/>
                <a:cs typeface="Calibri" panose="020F0502020204030204" pitchFamily="34" charset="0"/>
                <a:sym typeface="Helvetica Now Text" panose="020B0504030202020204" pitchFamily="34" charset="0"/>
              </a:rPr>
              <a:t>Two-way audio</a:t>
            </a:r>
          </a:p>
        </p:txBody>
      </p:sp>
      <p:sp>
        <p:nvSpPr>
          <p:cNvPr id="41" name="speaking_103626">
            <a:extLst>
              <a:ext uri="{FF2B5EF4-FFF2-40B4-BE49-F238E27FC236}">
                <a16:creationId xmlns:a16="http://schemas.microsoft.com/office/drawing/2014/main" id="{A9311263-8989-48E8-9D6B-6FE3BBD73CA6}"/>
              </a:ext>
            </a:extLst>
          </p:cNvPr>
          <p:cNvSpPr/>
          <p:nvPr/>
        </p:nvSpPr>
        <p:spPr>
          <a:xfrm>
            <a:off x="2809542" y="5461368"/>
            <a:ext cx="461942" cy="341719"/>
          </a:xfrm>
          <a:custGeom>
            <a:avLst/>
            <a:gdLst>
              <a:gd name="connsiteX0" fmla="*/ 142021 w 606243"/>
              <a:gd name="connsiteY0" fmla="*/ 152474 h 517297"/>
              <a:gd name="connsiteX1" fmla="*/ 243584 w 606243"/>
              <a:gd name="connsiteY1" fmla="*/ 253882 h 517297"/>
              <a:gd name="connsiteX2" fmla="*/ 149089 w 606243"/>
              <a:gd name="connsiteY2" fmla="*/ 354983 h 517297"/>
              <a:gd name="connsiteX3" fmla="*/ 247425 w 606243"/>
              <a:gd name="connsiteY3" fmla="*/ 395485 h 517297"/>
              <a:gd name="connsiteX4" fmla="*/ 283994 w 606243"/>
              <a:gd name="connsiteY4" fmla="*/ 497200 h 517297"/>
              <a:gd name="connsiteX5" fmla="*/ 263559 w 606243"/>
              <a:gd name="connsiteY5" fmla="*/ 517297 h 517297"/>
              <a:gd name="connsiteX6" fmla="*/ 20637 w 606243"/>
              <a:gd name="connsiteY6" fmla="*/ 517297 h 517297"/>
              <a:gd name="connsiteX7" fmla="*/ 48 w 606243"/>
              <a:gd name="connsiteY7" fmla="*/ 497200 h 517297"/>
              <a:gd name="connsiteX8" fmla="*/ 36617 w 606243"/>
              <a:gd name="connsiteY8" fmla="*/ 395485 h 517297"/>
              <a:gd name="connsiteX9" fmla="*/ 134953 w 606243"/>
              <a:gd name="connsiteY9" fmla="*/ 354983 h 517297"/>
              <a:gd name="connsiteX10" fmla="*/ 40612 w 606243"/>
              <a:gd name="connsiteY10" fmla="*/ 253882 h 517297"/>
              <a:gd name="connsiteX11" fmla="*/ 142021 w 606243"/>
              <a:gd name="connsiteY11" fmla="*/ 152474 h 517297"/>
              <a:gd name="connsiteX12" fmla="*/ 334738 w 606243"/>
              <a:gd name="connsiteY12" fmla="*/ 149246 h 517297"/>
              <a:gd name="connsiteX13" fmla="*/ 349259 w 606243"/>
              <a:gd name="connsiteY13" fmla="*/ 155231 h 517297"/>
              <a:gd name="connsiteX14" fmla="*/ 349259 w 606243"/>
              <a:gd name="connsiteY14" fmla="*/ 290867 h 517297"/>
              <a:gd name="connsiteX15" fmla="*/ 334661 w 606243"/>
              <a:gd name="connsiteY15" fmla="*/ 296851 h 517297"/>
              <a:gd name="connsiteX16" fmla="*/ 320216 w 606243"/>
              <a:gd name="connsiteY16" fmla="*/ 290867 h 517297"/>
              <a:gd name="connsiteX17" fmla="*/ 320216 w 606243"/>
              <a:gd name="connsiteY17" fmla="*/ 262022 h 517297"/>
              <a:gd name="connsiteX18" fmla="*/ 320216 w 606243"/>
              <a:gd name="connsiteY18" fmla="*/ 184230 h 517297"/>
              <a:gd name="connsiteX19" fmla="*/ 320216 w 606243"/>
              <a:gd name="connsiteY19" fmla="*/ 155231 h 517297"/>
              <a:gd name="connsiteX20" fmla="*/ 334738 w 606243"/>
              <a:gd name="connsiteY20" fmla="*/ 149246 h 517297"/>
              <a:gd name="connsiteX21" fmla="*/ 411351 w 606243"/>
              <a:gd name="connsiteY21" fmla="*/ 90677 h 517297"/>
              <a:gd name="connsiteX22" fmla="*/ 425810 w 606243"/>
              <a:gd name="connsiteY22" fmla="*/ 96661 h 517297"/>
              <a:gd name="connsiteX23" fmla="*/ 425810 w 606243"/>
              <a:gd name="connsiteY23" fmla="*/ 349649 h 517297"/>
              <a:gd name="connsiteX24" fmla="*/ 411216 w 606243"/>
              <a:gd name="connsiteY24" fmla="*/ 355632 h 517297"/>
              <a:gd name="connsiteX25" fmla="*/ 396776 w 606243"/>
              <a:gd name="connsiteY25" fmla="*/ 349649 h 517297"/>
              <a:gd name="connsiteX26" fmla="*/ 396776 w 606243"/>
              <a:gd name="connsiteY26" fmla="*/ 320653 h 517297"/>
              <a:gd name="connsiteX27" fmla="*/ 396776 w 606243"/>
              <a:gd name="connsiteY27" fmla="*/ 125503 h 517297"/>
              <a:gd name="connsiteX28" fmla="*/ 396776 w 606243"/>
              <a:gd name="connsiteY28" fmla="*/ 96661 h 517297"/>
              <a:gd name="connsiteX29" fmla="*/ 411351 w 606243"/>
              <a:gd name="connsiteY29" fmla="*/ 90677 h 517297"/>
              <a:gd name="connsiteX30" fmla="*/ 501979 w 606243"/>
              <a:gd name="connsiteY30" fmla="*/ 0 h 517297"/>
              <a:gd name="connsiteX31" fmla="*/ 516421 w 606243"/>
              <a:gd name="connsiteY31" fmla="*/ 5983 h 517297"/>
              <a:gd name="connsiteX32" fmla="*/ 516421 w 606243"/>
              <a:gd name="connsiteY32" fmla="*/ 440114 h 517297"/>
              <a:gd name="connsiteX33" fmla="*/ 501826 w 606243"/>
              <a:gd name="connsiteY33" fmla="*/ 446096 h 517297"/>
              <a:gd name="connsiteX34" fmla="*/ 487383 w 606243"/>
              <a:gd name="connsiteY34" fmla="*/ 440114 h 517297"/>
              <a:gd name="connsiteX35" fmla="*/ 487383 w 606243"/>
              <a:gd name="connsiteY35" fmla="*/ 411120 h 517297"/>
              <a:gd name="connsiteX36" fmla="*/ 487537 w 606243"/>
              <a:gd name="connsiteY36" fmla="*/ 34976 h 517297"/>
              <a:gd name="connsiteX37" fmla="*/ 487537 w 606243"/>
              <a:gd name="connsiteY37" fmla="*/ 5983 h 517297"/>
              <a:gd name="connsiteX38" fmla="*/ 501979 w 606243"/>
              <a:gd name="connsiteY38" fmla="*/ 0 h 51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6243" h="517297">
                <a:moveTo>
                  <a:pt x="142021" y="152474"/>
                </a:moveTo>
                <a:cubicBezTo>
                  <a:pt x="197950" y="152474"/>
                  <a:pt x="243584" y="197885"/>
                  <a:pt x="243584" y="253882"/>
                </a:cubicBezTo>
                <a:cubicBezTo>
                  <a:pt x="243584" y="307424"/>
                  <a:pt x="201791" y="351455"/>
                  <a:pt x="149089" y="354983"/>
                </a:cubicBezTo>
                <a:cubicBezTo>
                  <a:pt x="188577" y="356517"/>
                  <a:pt x="223302" y="370785"/>
                  <a:pt x="247425" y="395485"/>
                </a:cubicBezTo>
                <a:cubicBezTo>
                  <a:pt x="272317" y="420952"/>
                  <a:pt x="284916" y="456084"/>
                  <a:pt x="283994" y="497200"/>
                </a:cubicBezTo>
                <a:cubicBezTo>
                  <a:pt x="283687" y="508399"/>
                  <a:pt x="274622" y="517297"/>
                  <a:pt x="263559" y="517297"/>
                </a:cubicBezTo>
                <a:lnTo>
                  <a:pt x="20637" y="517297"/>
                </a:lnTo>
                <a:cubicBezTo>
                  <a:pt x="9421" y="517297"/>
                  <a:pt x="355" y="508399"/>
                  <a:pt x="48" y="497200"/>
                </a:cubicBezTo>
                <a:cubicBezTo>
                  <a:pt x="-874" y="456084"/>
                  <a:pt x="11725" y="420952"/>
                  <a:pt x="36617" y="395485"/>
                </a:cubicBezTo>
                <a:cubicBezTo>
                  <a:pt x="60894" y="370785"/>
                  <a:pt x="95619" y="356517"/>
                  <a:pt x="134953" y="354983"/>
                </a:cubicBezTo>
                <a:cubicBezTo>
                  <a:pt x="82405" y="351455"/>
                  <a:pt x="40612" y="307424"/>
                  <a:pt x="40612" y="253882"/>
                </a:cubicBezTo>
                <a:cubicBezTo>
                  <a:pt x="40612" y="197885"/>
                  <a:pt x="86092" y="152474"/>
                  <a:pt x="142021" y="152474"/>
                </a:cubicBezTo>
                <a:close/>
                <a:moveTo>
                  <a:pt x="334738" y="149246"/>
                </a:moveTo>
                <a:cubicBezTo>
                  <a:pt x="340001" y="149246"/>
                  <a:pt x="345264" y="151241"/>
                  <a:pt x="349259" y="155231"/>
                </a:cubicBezTo>
                <a:cubicBezTo>
                  <a:pt x="386601" y="192669"/>
                  <a:pt x="386601" y="253583"/>
                  <a:pt x="349259" y="290867"/>
                </a:cubicBezTo>
                <a:cubicBezTo>
                  <a:pt x="345264" y="294857"/>
                  <a:pt x="339886" y="296851"/>
                  <a:pt x="334661" y="296851"/>
                </a:cubicBezTo>
                <a:cubicBezTo>
                  <a:pt x="329436" y="296851"/>
                  <a:pt x="324211" y="294857"/>
                  <a:pt x="320216" y="290867"/>
                </a:cubicBezTo>
                <a:cubicBezTo>
                  <a:pt x="312225" y="282889"/>
                  <a:pt x="312225" y="270000"/>
                  <a:pt x="320216" y="262022"/>
                </a:cubicBezTo>
                <a:cubicBezTo>
                  <a:pt x="341730" y="240541"/>
                  <a:pt x="341730" y="205711"/>
                  <a:pt x="320216" y="184230"/>
                </a:cubicBezTo>
                <a:cubicBezTo>
                  <a:pt x="312225" y="176251"/>
                  <a:pt x="312225" y="163209"/>
                  <a:pt x="320216" y="155231"/>
                </a:cubicBezTo>
                <a:cubicBezTo>
                  <a:pt x="324211" y="151241"/>
                  <a:pt x="329474" y="149246"/>
                  <a:pt x="334738" y="149246"/>
                </a:cubicBezTo>
                <a:close/>
                <a:moveTo>
                  <a:pt x="411351" y="90677"/>
                </a:moveTo>
                <a:cubicBezTo>
                  <a:pt x="416593" y="90677"/>
                  <a:pt x="421816" y="92672"/>
                  <a:pt x="425810" y="96661"/>
                </a:cubicBezTo>
                <a:cubicBezTo>
                  <a:pt x="495553" y="166313"/>
                  <a:pt x="495553" y="279843"/>
                  <a:pt x="425810" y="349649"/>
                </a:cubicBezTo>
                <a:cubicBezTo>
                  <a:pt x="421663" y="353638"/>
                  <a:pt x="416439" y="355632"/>
                  <a:pt x="411216" y="355632"/>
                </a:cubicBezTo>
                <a:cubicBezTo>
                  <a:pt x="405993" y="355632"/>
                  <a:pt x="400770" y="353638"/>
                  <a:pt x="396776" y="349649"/>
                </a:cubicBezTo>
                <a:cubicBezTo>
                  <a:pt x="388788" y="341671"/>
                  <a:pt x="388788" y="328631"/>
                  <a:pt x="396776" y="320653"/>
                </a:cubicBezTo>
                <a:cubicBezTo>
                  <a:pt x="450543" y="266803"/>
                  <a:pt x="450696" y="179354"/>
                  <a:pt x="396776" y="125503"/>
                </a:cubicBezTo>
                <a:cubicBezTo>
                  <a:pt x="388788" y="117526"/>
                  <a:pt x="388788" y="104638"/>
                  <a:pt x="396776" y="96661"/>
                </a:cubicBezTo>
                <a:cubicBezTo>
                  <a:pt x="400847" y="92672"/>
                  <a:pt x="406109" y="90677"/>
                  <a:pt x="411351" y="90677"/>
                </a:cubicBezTo>
                <a:close/>
                <a:moveTo>
                  <a:pt x="501979" y="0"/>
                </a:moveTo>
                <a:cubicBezTo>
                  <a:pt x="507203" y="0"/>
                  <a:pt x="512427" y="1994"/>
                  <a:pt x="516421" y="5983"/>
                </a:cubicBezTo>
                <a:cubicBezTo>
                  <a:pt x="636261" y="125637"/>
                  <a:pt x="636107" y="320459"/>
                  <a:pt x="516421" y="440114"/>
                </a:cubicBezTo>
                <a:cubicBezTo>
                  <a:pt x="512427" y="444102"/>
                  <a:pt x="507049" y="446096"/>
                  <a:pt x="501826" y="446096"/>
                </a:cubicBezTo>
                <a:cubicBezTo>
                  <a:pt x="496602" y="446096"/>
                  <a:pt x="491378" y="444102"/>
                  <a:pt x="487383" y="440114"/>
                </a:cubicBezTo>
                <a:cubicBezTo>
                  <a:pt x="479394" y="432137"/>
                  <a:pt x="479394" y="419251"/>
                  <a:pt x="487383" y="411120"/>
                </a:cubicBezTo>
                <a:cubicBezTo>
                  <a:pt x="591244" y="307420"/>
                  <a:pt x="591244" y="138676"/>
                  <a:pt x="487537" y="34976"/>
                </a:cubicBezTo>
                <a:cubicBezTo>
                  <a:pt x="479548" y="26999"/>
                  <a:pt x="479548" y="13960"/>
                  <a:pt x="487537" y="5983"/>
                </a:cubicBezTo>
                <a:cubicBezTo>
                  <a:pt x="491532" y="1994"/>
                  <a:pt x="496756" y="0"/>
                  <a:pt x="50197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400">
              <a:solidFill>
                <a:prstClr val="white"/>
              </a:solidFill>
              <a:latin typeface="Calibri" panose="020F0502020204030204"/>
            </a:endParaRPr>
          </a:p>
        </p:txBody>
      </p:sp>
      <p:pic>
        <p:nvPicPr>
          <p:cNvPr id="34" name="图片 3">
            <a:extLst>
              <a:ext uri="{FF2B5EF4-FFF2-40B4-BE49-F238E27FC236}">
                <a16:creationId xmlns:a16="http://schemas.microsoft.com/office/drawing/2014/main" id="{77042880-A5D6-4CD4-A3C8-41729C476AF3}"/>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extLst>
      <p:ext uri="{BB962C8B-B14F-4D97-AF65-F5344CB8AC3E}">
        <p14:creationId xmlns:p14="http://schemas.microsoft.com/office/powerpoint/2010/main" val="3166036513"/>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îślíḋè">
            <a:extLst>
              <a:ext uri="{FF2B5EF4-FFF2-40B4-BE49-F238E27FC236}">
                <a16:creationId xmlns:a16="http://schemas.microsoft.com/office/drawing/2014/main" id="{F20DFA35-A9B6-49FB-BF4D-15D60E42DC63}"/>
              </a:ext>
            </a:extLst>
          </p:cNvPr>
          <p:cNvSpPr txBox="1"/>
          <p:nvPr/>
        </p:nvSpPr>
        <p:spPr bwMode="auto">
          <a:xfrm>
            <a:off x="1419070" y="1973942"/>
            <a:ext cx="6704072" cy="455917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2880" tIns="91440" rIns="182880" bIns="91440" anchor="ctr">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1827530" rtl="0" eaLnBrk="1" fontAlgn="auto" latinLnBrk="0" hangingPunct="1">
              <a:lnSpc>
                <a:spcPct val="150000"/>
              </a:lnSpc>
              <a:spcBef>
                <a:spcPts val="0"/>
              </a:spcBef>
              <a:spcAft>
                <a:spcPts val="0"/>
              </a:spcAft>
              <a:buClrTx/>
              <a:buSzTx/>
              <a:buFontTx/>
              <a:buNone/>
              <a:tabLst/>
              <a:defRPr/>
            </a:pPr>
            <a:r>
              <a:rPr kumimoji="0" lang="fi-FI" altLang="zh-CN" sz="3200" b="1" i="0" u="none" strike="noStrike" kern="1200" cap="none" spc="0" normalizeH="0" baseline="0" noProof="0">
                <a:ln>
                  <a:noFill/>
                </a:ln>
                <a:solidFill>
                  <a:srgbClr val="5189F0"/>
                </a:solidFill>
                <a:effectLst/>
                <a:uLnTx/>
                <a:uFillTx/>
                <a:latin typeface="Calibri"/>
                <a:ea typeface="方正兰亭黑简体" panose="02000000000000000000" pitchFamily="2" charset="-122"/>
                <a:cs typeface="Arial" panose="020B0604020202090204" pitchFamily="34" charset="0"/>
                <a:sym typeface="Arial" panose="020B0604020202090204" pitchFamily="34" charset="0"/>
              </a:rPr>
              <a:t>01</a:t>
            </a:r>
            <a:r>
              <a:rPr kumimoji="0" lang="fi-FI" altLang="zh-CN" sz="3200" b="1" i="0" u="none" strike="noStrike" kern="1200" cap="none" spc="0" normalizeH="0" baseline="0" noProof="0">
                <a:ln>
                  <a:noFill/>
                </a:ln>
                <a:solidFill>
                  <a:srgbClr val="333333"/>
                </a:solidFill>
                <a:effectLst/>
                <a:uLnTx/>
                <a:uFillTx/>
                <a:latin typeface="Calibri"/>
                <a:ea typeface="方正兰亭黑简体" panose="02000000000000000000" pitchFamily="2" charset="-122"/>
                <a:cs typeface="Arial" panose="020B0604020202090204" pitchFamily="34" charset="0"/>
                <a:sym typeface="Arial" panose="020B0604020202090204" pitchFamily="34" charset="0"/>
              </a:rPr>
              <a:t>   </a:t>
            </a:r>
            <a:r>
              <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Overview </a:t>
            </a:r>
            <a:endParaRPr lang="fi-FI"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endParaRPr>
          </a:p>
          <a:p>
            <a:pPr marR="0" lvl="0" algn="l" defTabSz="1827530" rtl="0" eaLnBrk="1" fontAlgn="auto" latinLnBrk="0" hangingPunct="1">
              <a:lnSpc>
                <a:spcPct val="150000"/>
              </a:lnSpc>
              <a:spcBef>
                <a:spcPts val="0"/>
              </a:spcBef>
              <a:spcAft>
                <a:spcPts val="0"/>
              </a:spcAft>
              <a:buClrTx/>
              <a:buSzTx/>
              <a:tabLst/>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02</a:t>
            </a:r>
            <a:r>
              <a:rPr kumimoji="0" lang="en-US" altLang="fi-FI" sz="3200" i="0" u="none" strike="noStrike" kern="1200" cap="none" spc="0" normalizeH="0" baseline="0" noProof="0">
                <a:ln>
                  <a:noFill/>
                </a:ln>
                <a:solidFill>
                  <a:srgbClr val="FFC000"/>
                </a:solidFill>
                <a:effectLst/>
                <a:uLnTx/>
                <a:uFillTx/>
                <a:latin typeface="Calibri"/>
                <a:ea typeface="方正兰亭黑简体" panose="02000000000000000000" pitchFamily="2" charset="-122"/>
                <a:cs typeface="Arial" panose="020B0604020202090204" pitchFamily="34" charset="0"/>
                <a:sym typeface="Arial" panose="020B0604020202090204" pitchFamily="34" charset="0"/>
              </a:rPr>
              <a:t>   </a:t>
            </a:r>
            <a:r>
              <a:rPr lang="en-US" altLang="fi-FI"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Network Product</a:t>
            </a:r>
          </a:p>
          <a:p>
            <a:pPr marR="0" lvl="0" algn="l" defTabSz="1827530" rtl="0" eaLnBrk="1" fontAlgn="auto" latinLnBrk="0" hangingPunct="1">
              <a:lnSpc>
                <a:spcPct val="150000"/>
              </a:lnSpc>
              <a:spcBef>
                <a:spcPts val="0"/>
              </a:spcBef>
              <a:spcAft>
                <a:spcPts val="0"/>
              </a:spcAft>
              <a:buClrTx/>
              <a:buSzTx/>
              <a:tabLst/>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03</a:t>
            </a:r>
            <a:r>
              <a:rPr lang="en-US" altLang="fi-FI"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   Analog Product</a:t>
            </a:r>
          </a:p>
          <a:p>
            <a:pPr>
              <a:lnSpc>
                <a:spcPct val="150000"/>
              </a:lnSpc>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04   </a:t>
            </a:r>
            <a:r>
              <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Product Showcase</a:t>
            </a:r>
          </a:p>
          <a:p>
            <a:pPr>
              <a:lnSpc>
                <a:spcPct val="150000"/>
              </a:lnSpc>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05   </a:t>
            </a:r>
            <a:r>
              <a:rPr lang="en-US" altLang="zh-CN" sz="3200" b="1">
                <a:solidFill>
                  <a:srgbClr val="FF0066"/>
                </a:solidFill>
                <a:latin typeface="Calibri"/>
                <a:ea typeface="方正兰亭黑简体" panose="02000000000000000000" pitchFamily="2" charset="-122"/>
                <a:cs typeface="Arial" panose="020B0604020202090204" pitchFamily="34" charset="0"/>
                <a:sym typeface="Arial" panose="020B0604020202090204" pitchFamily="34" charset="0"/>
              </a:rPr>
              <a:t>Function Demo</a:t>
            </a:r>
          </a:p>
          <a:p>
            <a:pPr>
              <a:lnSpc>
                <a:spcPct val="150000"/>
              </a:lnSpc>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06   </a:t>
            </a:r>
            <a:r>
              <a:rPr lang="en-US" altLang="fi-FI"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FAQ</a:t>
            </a:r>
            <a:endPar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endParaRPr>
          </a:p>
          <a:p>
            <a:pPr marL="514350" marR="0" lvl="0" indent="-514350" algn="l" defTabSz="1827530" rtl="0" eaLnBrk="1" fontAlgn="auto" latinLnBrk="0" hangingPunct="1">
              <a:lnSpc>
                <a:spcPct val="200000"/>
              </a:lnSpc>
              <a:spcBef>
                <a:spcPts val="0"/>
              </a:spcBef>
              <a:spcAft>
                <a:spcPts val="0"/>
              </a:spcAft>
              <a:buClrTx/>
              <a:buSzTx/>
              <a:buFontTx/>
              <a:buAutoNum type="arabicPlain" startAt="3"/>
              <a:tabLst/>
              <a:defRPr/>
            </a:pPr>
            <a:endParaRPr lang="en-US" altLang="fi-FI"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endParaRPr>
          </a:p>
        </p:txBody>
      </p:sp>
      <p:sp>
        <p:nvSpPr>
          <p:cNvPr id="3" name="文本占位符 2">
            <a:extLst>
              <a:ext uri="{FF2B5EF4-FFF2-40B4-BE49-F238E27FC236}">
                <a16:creationId xmlns:a16="http://schemas.microsoft.com/office/drawing/2014/main" id="{C807277C-7652-47F5-BD5A-D94E25C104CC}"/>
              </a:ext>
            </a:extLst>
          </p:cNvPr>
          <p:cNvSpPr txBox="1"/>
          <p:nvPr/>
        </p:nvSpPr>
        <p:spPr>
          <a:xfrm flipH="1">
            <a:off x="1326521" y="743163"/>
            <a:ext cx="3591522" cy="1230779"/>
          </a:xfrm>
          <a:prstGeom prst="rect">
            <a:avLst/>
          </a:prstGeom>
        </p:spPr>
        <p:txBody>
          <a:bodyPr vert="horz" lIns="182880" tIns="91440" rIns="182880" bIns="91440" rtlCol="0">
            <a:noAutofit/>
          </a:bodyPr>
          <a:lstStyle>
            <a:lvl1pPr marL="0" indent="0" algn="l" defTabSz="914400" rtl="0" eaLnBrk="1" latinLnBrk="0" hangingPunct="1">
              <a:lnSpc>
                <a:spcPct val="90000"/>
              </a:lnSpc>
              <a:spcBef>
                <a:spcPts val="1000"/>
              </a:spcBef>
              <a:buFont typeface="Arial" panose="020B0604020202090204" pitchFamily="34" charset="0"/>
              <a:buNone/>
              <a:defRPr sz="4000" b="1" i="1" kern="1200">
                <a:solidFill>
                  <a:schemeClr val="bg1"/>
                </a:solidFill>
                <a:effectLst>
                  <a:outerShdw blurRad="38100" dist="38100" dir="2700000" algn="tl">
                    <a:srgbClr val="000000">
                      <a:alpha val="43137"/>
                    </a:srgbClr>
                  </a:outerShdw>
                </a:effectLst>
                <a:latin typeface="Arial" panose="020B0604020202090204" pitchFamily="34" charset="0"/>
                <a:ea typeface="+mn-ea"/>
                <a:cs typeface="Arial" panose="020B0604020202090204" pitchFamily="34" charset="0"/>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defTabSz="1828800">
              <a:spcBef>
                <a:spcPts val="2000"/>
              </a:spcBef>
            </a:pPr>
            <a:r>
              <a:rPr lang="en-US" altLang="zh-CN" sz="6000" b="0" i="0">
                <a:solidFill>
                  <a:srgbClr val="5189F0"/>
                </a:solidFill>
                <a:effectLst/>
                <a:latin typeface="Calibri" panose="020F0502020204030204" pitchFamily="34" charset="0"/>
                <a:ea typeface="等线" panose="02010600030101010101" pitchFamily="2" charset="-122"/>
                <a:cs typeface="Calibri" panose="020F0502020204030204" pitchFamily="34" charset="0"/>
              </a:rPr>
              <a:t>Contents</a:t>
            </a:r>
            <a:endParaRPr lang="zh-CN" altLang="en-US" sz="6000" b="0" i="0">
              <a:solidFill>
                <a:srgbClr val="5189F0"/>
              </a:solidFill>
              <a:effectLst/>
              <a:latin typeface="Calibri" panose="020F0502020204030204" pitchFamily="34" charset="0"/>
              <a:ea typeface="等线" panose="02010600030101010101" pitchFamily="2" charset="-122"/>
              <a:cs typeface="Calibri" panose="020F0502020204030204" pitchFamily="34" charset="0"/>
            </a:endParaRPr>
          </a:p>
        </p:txBody>
      </p:sp>
      <p:pic>
        <p:nvPicPr>
          <p:cNvPr id="4" name="图片 3">
            <a:extLst>
              <a:ext uri="{FF2B5EF4-FFF2-40B4-BE49-F238E27FC236}">
                <a16:creationId xmlns:a16="http://schemas.microsoft.com/office/drawing/2014/main" id="{77042880-A5D6-4CD4-A3C8-41729C476A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extLst>
      <p:ext uri="{BB962C8B-B14F-4D97-AF65-F5344CB8AC3E}">
        <p14:creationId xmlns:p14="http://schemas.microsoft.com/office/powerpoint/2010/main" val="2899378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îślíḋè">
            <a:extLst>
              <a:ext uri="{FF2B5EF4-FFF2-40B4-BE49-F238E27FC236}">
                <a16:creationId xmlns:a16="http://schemas.microsoft.com/office/drawing/2014/main" id="{F20DFA35-A9B6-49FB-BF4D-15D60E42DC63}"/>
              </a:ext>
            </a:extLst>
          </p:cNvPr>
          <p:cNvSpPr txBox="1"/>
          <p:nvPr/>
        </p:nvSpPr>
        <p:spPr bwMode="auto">
          <a:xfrm>
            <a:off x="1419070" y="1973942"/>
            <a:ext cx="6704072" cy="455917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2880" tIns="91440" rIns="182880" bIns="91440" anchor="ctr">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1827530" rtl="0" eaLnBrk="1" fontAlgn="auto" latinLnBrk="0" hangingPunct="1">
              <a:lnSpc>
                <a:spcPct val="150000"/>
              </a:lnSpc>
              <a:spcBef>
                <a:spcPts val="0"/>
              </a:spcBef>
              <a:spcAft>
                <a:spcPts val="0"/>
              </a:spcAft>
              <a:buClrTx/>
              <a:buSzTx/>
              <a:buFontTx/>
              <a:buNone/>
              <a:tabLst/>
              <a:defRPr/>
            </a:pPr>
            <a:r>
              <a:rPr kumimoji="0" lang="fi-FI" altLang="zh-CN" sz="3200" b="1" i="0" u="none" strike="noStrike" kern="1200" cap="none" spc="0" normalizeH="0" baseline="0" noProof="0">
                <a:ln>
                  <a:noFill/>
                </a:ln>
                <a:solidFill>
                  <a:srgbClr val="5189F0"/>
                </a:solidFill>
                <a:effectLst/>
                <a:uLnTx/>
                <a:uFillTx/>
                <a:latin typeface="Calibri"/>
                <a:ea typeface="方正兰亭黑简体" panose="02000000000000000000" pitchFamily="2" charset="-122"/>
                <a:cs typeface="Arial" panose="020B0604020202090204" pitchFamily="34" charset="0"/>
                <a:sym typeface="Arial" panose="020B0604020202090204" pitchFamily="34" charset="0"/>
              </a:rPr>
              <a:t>01</a:t>
            </a:r>
            <a:r>
              <a:rPr kumimoji="0" lang="fi-FI" altLang="zh-CN" sz="3200" b="1" i="0" u="none" strike="noStrike" kern="1200" cap="none" spc="0" normalizeH="0" baseline="0" noProof="0">
                <a:ln>
                  <a:noFill/>
                </a:ln>
                <a:solidFill>
                  <a:srgbClr val="333333"/>
                </a:solidFill>
                <a:effectLst/>
                <a:uLnTx/>
                <a:uFillTx/>
                <a:latin typeface="Calibri"/>
                <a:ea typeface="方正兰亭黑简体" panose="02000000000000000000" pitchFamily="2" charset="-122"/>
                <a:cs typeface="Arial" panose="020B0604020202090204" pitchFamily="34" charset="0"/>
                <a:sym typeface="Arial" panose="020B0604020202090204" pitchFamily="34" charset="0"/>
              </a:rPr>
              <a:t>   </a:t>
            </a:r>
            <a:r>
              <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Overview </a:t>
            </a:r>
            <a:endParaRPr lang="fi-FI"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endParaRPr>
          </a:p>
          <a:p>
            <a:pPr marR="0" lvl="0" algn="l" defTabSz="1827530" rtl="0" eaLnBrk="1" fontAlgn="auto" latinLnBrk="0" hangingPunct="1">
              <a:lnSpc>
                <a:spcPct val="150000"/>
              </a:lnSpc>
              <a:spcBef>
                <a:spcPts val="0"/>
              </a:spcBef>
              <a:spcAft>
                <a:spcPts val="0"/>
              </a:spcAft>
              <a:buClrTx/>
              <a:buSzTx/>
              <a:tabLst/>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02</a:t>
            </a:r>
            <a:r>
              <a:rPr kumimoji="0" lang="en-US" altLang="fi-FI" sz="3200" i="0" u="none" strike="noStrike" kern="1200" cap="none" spc="0" normalizeH="0" baseline="0" noProof="0">
                <a:ln>
                  <a:noFill/>
                </a:ln>
                <a:solidFill>
                  <a:srgbClr val="FFC000"/>
                </a:solidFill>
                <a:effectLst/>
                <a:uLnTx/>
                <a:uFillTx/>
                <a:latin typeface="Calibri"/>
                <a:ea typeface="方正兰亭黑简体" panose="02000000000000000000" pitchFamily="2" charset="-122"/>
                <a:cs typeface="Arial" panose="020B0604020202090204" pitchFamily="34" charset="0"/>
                <a:sym typeface="Arial" panose="020B0604020202090204" pitchFamily="34" charset="0"/>
              </a:rPr>
              <a:t>   </a:t>
            </a:r>
            <a:r>
              <a:rPr lang="en-US" altLang="fi-FI"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Network Product</a:t>
            </a:r>
          </a:p>
          <a:p>
            <a:pPr marR="0" lvl="0" algn="l" defTabSz="1827530" rtl="0" eaLnBrk="1" fontAlgn="auto" latinLnBrk="0" hangingPunct="1">
              <a:lnSpc>
                <a:spcPct val="150000"/>
              </a:lnSpc>
              <a:spcBef>
                <a:spcPts val="0"/>
              </a:spcBef>
              <a:spcAft>
                <a:spcPts val="0"/>
              </a:spcAft>
              <a:buClrTx/>
              <a:buSzTx/>
              <a:tabLst/>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03</a:t>
            </a:r>
            <a:r>
              <a:rPr lang="en-US" altLang="fi-FI"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   Analog Product</a:t>
            </a:r>
          </a:p>
          <a:p>
            <a:pPr>
              <a:lnSpc>
                <a:spcPct val="150000"/>
              </a:lnSpc>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04   </a:t>
            </a:r>
            <a:r>
              <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Product Showcase</a:t>
            </a:r>
          </a:p>
          <a:p>
            <a:pPr>
              <a:lnSpc>
                <a:spcPct val="150000"/>
              </a:lnSpc>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05   </a:t>
            </a:r>
            <a:r>
              <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Function Demo</a:t>
            </a:r>
          </a:p>
          <a:p>
            <a:pPr>
              <a:lnSpc>
                <a:spcPct val="150000"/>
              </a:lnSpc>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06   </a:t>
            </a:r>
            <a:r>
              <a:rPr lang="en-US" altLang="fi-FI" sz="3200" b="1">
                <a:solidFill>
                  <a:srgbClr val="FF0066"/>
                </a:solidFill>
                <a:latin typeface="Calibri"/>
                <a:ea typeface="方正兰亭黑简体" panose="02000000000000000000" pitchFamily="2" charset="-122"/>
                <a:cs typeface="Arial" panose="020B0604020202090204" pitchFamily="34" charset="0"/>
                <a:sym typeface="Arial" panose="020B0604020202090204" pitchFamily="34" charset="0"/>
              </a:rPr>
              <a:t>FAQ</a:t>
            </a:r>
            <a:endParaRPr lang="en-US" altLang="zh-CN" sz="3200" b="1">
              <a:solidFill>
                <a:srgbClr val="FF0066"/>
              </a:solidFill>
              <a:latin typeface="Calibri"/>
              <a:ea typeface="方正兰亭黑简体" panose="02000000000000000000" pitchFamily="2" charset="-122"/>
              <a:cs typeface="Arial" panose="020B0604020202090204" pitchFamily="34" charset="0"/>
              <a:sym typeface="Arial" panose="020B0604020202090204" pitchFamily="34" charset="0"/>
            </a:endParaRPr>
          </a:p>
          <a:p>
            <a:pPr marL="514350" marR="0" lvl="0" indent="-514350" algn="l" defTabSz="1827530" rtl="0" eaLnBrk="1" fontAlgn="auto" latinLnBrk="0" hangingPunct="1">
              <a:lnSpc>
                <a:spcPct val="200000"/>
              </a:lnSpc>
              <a:spcBef>
                <a:spcPts val="0"/>
              </a:spcBef>
              <a:spcAft>
                <a:spcPts val="0"/>
              </a:spcAft>
              <a:buClrTx/>
              <a:buSzTx/>
              <a:buFontTx/>
              <a:buAutoNum type="arabicPlain" startAt="3"/>
              <a:tabLst/>
              <a:defRPr/>
            </a:pPr>
            <a:endParaRPr lang="en-US" altLang="fi-FI"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endParaRPr>
          </a:p>
        </p:txBody>
      </p:sp>
      <p:sp>
        <p:nvSpPr>
          <p:cNvPr id="3" name="文本占位符 2">
            <a:extLst>
              <a:ext uri="{FF2B5EF4-FFF2-40B4-BE49-F238E27FC236}">
                <a16:creationId xmlns:a16="http://schemas.microsoft.com/office/drawing/2014/main" id="{C807277C-7652-47F5-BD5A-D94E25C104CC}"/>
              </a:ext>
            </a:extLst>
          </p:cNvPr>
          <p:cNvSpPr txBox="1"/>
          <p:nvPr/>
        </p:nvSpPr>
        <p:spPr>
          <a:xfrm flipH="1">
            <a:off x="1326521" y="743163"/>
            <a:ext cx="3591522" cy="1230779"/>
          </a:xfrm>
          <a:prstGeom prst="rect">
            <a:avLst/>
          </a:prstGeom>
        </p:spPr>
        <p:txBody>
          <a:bodyPr vert="horz" lIns="182880" tIns="91440" rIns="182880" bIns="91440" rtlCol="0">
            <a:noAutofit/>
          </a:bodyPr>
          <a:lstStyle>
            <a:lvl1pPr marL="0" indent="0" algn="l" defTabSz="914400" rtl="0" eaLnBrk="1" latinLnBrk="0" hangingPunct="1">
              <a:lnSpc>
                <a:spcPct val="90000"/>
              </a:lnSpc>
              <a:spcBef>
                <a:spcPts val="1000"/>
              </a:spcBef>
              <a:buFont typeface="Arial" panose="020B0604020202090204" pitchFamily="34" charset="0"/>
              <a:buNone/>
              <a:defRPr sz="4000" b="1" i="1" kern="1200">
                <a:solidFill>
                  <a:schemeClr val="bg1"/>
                </a:solidFill>
                <a:effectLst>
                  <a:outerShdw blurRad="38100" dist="38100" dir="2700000" algn="tl">
                    <a:srgbClr val="000000">
                      <a:alpha val="43137"/>
                    </a:srgbClr>
                  </a:outerShdw>
                </a:effectLst>
                <a:latin typeface="Arial" panose="020B0604020202090204" pitchFamily="34" charset="0"/>
                <a:ea typeface="+mn-ea"/>
                <a:cs typeface="Arial" panose="020B0604020202090204" pitchFamily="34" charset="0"/>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defTabSz="1828800">
              <a:spcBef>
                <a:spcPts val="2000"/>
              </a:spcBef>
            </a:pPr>
            <a:r>
              <a:rPr lang="en-US" altLang="zh-CN" sz="6000" b="0" i="0">
                <a:solidFill>
                  <a:srgbClr val="5189F0"/>
                </a:solidFill>
                <a:effectLst/>
                <a:latin typeface="Calibri" panose="020F0502020204030204" pitchFamily="34" charset="0"/>
                <a:ea typeface="等线" panose="02010600030101010101" pitchFamily="2" charset="-122"/>
                <a:cs typeface="Calibri" panose="020F0502020204030204" pitchFamily="34" charset="0"/>
              </a:rPr>
              <a:t>Contents</a:t>
            </a:r>
            <a:endParaRPr lang="zh-CN" altLang="en-US" sz="6000" b="0" i="0">
              <a:solidFill>
                <a:srgbClr val="5189F0"/>
              </a:solidFill>
              <a:effectLst/>
              <a:latin typeface="Calibri" panose="020F0502020204030204" pitchFamily="34" charset="0"/>
              <a:ea typeface="等线" panose="02010600030101010101" pitchFamily="2" charset="-122"/>
              <a:cs typeface="Calibri" panose="020F0502020204030204" pitchFamily="34" charset="0"/>
            </a:endParaRPr>
          </a:p>
        </p:txBody>
      </p:sp>
      <p:pic>
        <p:nvPicPr>
          <p:cNvPr id="4" name="图片 3">
            <a:extLst>
              <a:ext uri="{FF2B5EF4-FFF2-40B4-BE49-F238E27FC236}">
                <a16:creationId xmlns:a16="http://schemas.microsoft.com/office/drawing/2014/main" id="{77042880-A5D6-4CD4-A3C8-41729C476A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extLst>
      <p:ext uri="{BB962C8B-B14F-4D97-AF65-F5344CB8AC3E}">
        <p14:creationId xmlns:p14="http://schemas.microsoft.com/office/powerpoint/2010/main" val="3178809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a:extLst>
              <a:ext uri="{FF2B5EF4-FFF2-40B4-BE49-F238E27FC236}">
                <a16:creationId xmlns:a16="http://schemas.microsoft.com/office/drawing/2014/main" id="{4A8474B4-E1F5-4FB0-A8F1-03A7EBD55A15}"/>
              </a:ext>
            </a:extLst>
          </p:cNvPr>
          <p:cNvSpPr txBox="1"/>
          <p:nvPr/>
        </p:nvSpPr>
        <p:spPr>
          <a:xfrm>
            <a:off x="1548226" y="3330414"/>
            <a:ext cx="4297212" cy="1446550"/>
          </a:xfrm>
          <a:prstGeom prst="rect">
            <a:avLst/>
          </a:prstGeom>
          <a:noFill/>
        </p:spPr>
        <p:txBody>
          <a:bodyPr wrap="square">
            <a:spAutoFit/>
          </a:bodyPr>
          <a:lstStyle/>
          <a:p>
            <a:pPr algn="dist">
              <a:defRPr/>
            </a:pPr>
            <a:r>
              <a:rPr lang="en-US" altLang="zh-CN" sz="8800" b="1">
                <a:gradFill>
                  <a:gsLst>
                    <a:gs pos="73000">
                      <a:srgbClr val="ADF5FD"/>
                    </a:gs>
                    <a:gs pos="0">
                      <a:srgbClr val="3982F4"/>
                    </a:gs>
                  </a:gsLst>
                  <a:lin ang="13500000" scaled="1"/>
                </a:gradFill>
                <a:latin typeface="Helvetica Now Text" panose="020B0504030202020204" pitchFamily="34" charset="0"/>
                <a:ea typeface="微软雅黑" panose="020B0503020204020204" pitchFamily="34" charset="-122"/>
                <a:sym typeface="Helvetica Now Text" panose="020B0504030202020204" pitchFamily="34" charset="0"/>
              </a:rPr>
              <a:t>Thanks</a:t>
            </a:r>
          </a:p>
        </p:txBody>
      </p:sp>
    </p:spTree>
    <p:custDataLst>
      <p:tags r:id="rId1"/>
    </p:custDataLst>
    <p:extLst>
      <p:ext uri="{BB962C8B-B14F-4D97-AF65-F5344CB8AC3E}">
        <p14:creationId xmlns:p14="http://schemas.microsoft.com/office/powerpoint/2010/main" val="1251035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eature">
            <a:extLst>
              <a:ext uri="{FF2B5EF4-FFF2-40B4-BE49-F238E27FC236}">
                <a16:creationId xmlns:a16="http://schemas.microsoft.com/office/drawing/2014/main" id="{9CBD3706-37DF-4083-B8EB-2A26EABADA0E}"/>
              </a:ext>
            </a:extLst>
          </p:cNvPr>
          <p:cNvSpPr txBox="1"/>
          <p:nvPr/>
        </p:nvSpPr>
        <p:spPr>
          <a:xfrm>
            <a:off x="555697" y="155087"/>
            <a:ext cx="4970143" cy="666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4800" b="1">
                <a:gradFill flip="none" rotWithShape="1">
                  <a:gsLst>
                    <a:gs pos="0">
                      <a:srgbClr val="77DCFA"/>
                    </a:gs>
                    <a:gs pos="100000">
                      <a:srgbClr val="2189FB"/>
                    </a:gs>
                  </a:gsLst>
                  <a:lin ang="5400000" scaled="0"/>
                </a:gradFill>
                <a:latin typeface="Helvetica"/>
                <a:ea typeface="Helvetica"/>
                <a:cs typeface="Helvetica"/>
                <a:sym typeface="Helvetica"/>
              </a:defRPr>
            </a:lvl1pPr>
          </a:lstStyle>
          <a:p>
            <a:pPr>
              <a:defRPr/>
            </a:pPr>
            <a:r>
              <a:rPr lang="en-US" altLang="zh-CN" sz="4000">
                <a:solidFill>
                  <a:srgbClr val="5189F0"/>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Audio Family Overview</a:t>
            </a:r>
            <a:endParaRPr lang="zh-CN" altLang="en-US" sz="4000">
              <a:solidFill>
                <a:srgbClr val="5189F0"/>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endParaRPr>
          </a:p>
        </p:txBody>
      </p:sp>
      <p:sp>
        <p:nvSpPr>
          <p:cNvPr id="8" name="矩形 7">
            <a:extLst>
              <a:ext uri="{FF2B5EF4-FFF2-40B4-BE49-F238E27FC236}">
                <a16:creationId xmlns:a16="http://schemas.microsoft.com/office/drawing/2014/main" id="{B2BD964F-2EB8-4428-8FE5-5C6870D5AEF8}"/>
              </a:ext>
            </a:extLst>
          </p:cNvPr>
          <p:cNvSpPr/>
          <p:nvPr/>
        </p:nvSpPr>
        <p:spPr>
          <a:xfrm>
            <a:off x="664398" y="4531505"/>
            <a:ext cx="3297004" cy="338554"/>
          </a:xfrm>
          <a:prstGeom prst="rect">
            <a:avLst/>
          </a:prstGeom>
        </p:spPr>
        <p:txBody>
          <a:bodyPr wrap="square">
            <a:spAutoFit/>
          </a:bodyPr>
          <a:lstStyle/>
          <a:p>
            <a:pPr algn="ctr" defTabSz="1828800"/>
            <a:r>
              <a:rPr lang="en-US" altLang="zh-CN" sz="1600">
                <a:solidFill>
                  <a:schemeClr val="bg1"/>
                </a:solidFill>
                <a:latin typeface="Calibri" panose="020F0502020204030204"/>
                <a:ea typeface="微软雅黑"/>
                <a:cs typeface="Calibri" panose="020F0502020204030204" pitchFamily="34" charset="0"/>
                <a:sym typeface="+mn-lt"/>
              </a:rPr>
              <a:t>Network Horn Speaker</a:t>
            </a:r>
            <a:endParaRPr lang="zh-CN" altLang="en-US" sz="1600">
              <a:solidFill>
                <a:schemeClr val="bg1"/>
              </a:solidFill>
              <a:latin typeface="Calibri" panose="020F0502020204030204"/>
              <a:ea typeface="微软雅黑"/>
              <a:cs typeface="Calibri" panose="020F0502020204030204" pitchFamily="34" charset="0"/>
              <a:sym typeface="+mn-lt"/>
            </a:endParaRPr>
          </a:p>
        </p:txBody>
      </p:sp>
      <p:pic>
        <p:nvPicPr>
          <p:cNvPr id="14" name="图片 13">
            <a:extLst>
              <a:ext uri="{FF2B5EF4-FFF2-40B4-BE49-F238E27FC236}">
                <a16:creationId xmlns:a16="http://schemas.microsoft.com/office/drawing/2014/main" id="{AFC8F6F8-680A-4BC3-BBC0-F37E7ABA37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7420" y="4900667"/>
            <a:ext cx="1558896" cy="1201298"/>
          </a:xfrm>
          <a:prstGeom prst="rect">
            <a:avLst/>
          </a:prstGeom>
        </p:spPr>
      </p:pic>
      <p:pic>
        <p:nvPicPr>
          <p:cNvPr id="15" name="图片 14">
            <a:extLst>
              <a:ext uri="{FF2B5EF4-FFF2-40B4-BE49-F238E27FC236}">
                <a16:creationId xmlns:a16="http://schemas.microsoft.com/office/drawing/2014/main" id="{910ECED9-8B5B-4662-BDA8-3D4D82A0E7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38" t="4568" r="4513" b="4468"/>
          <a:stretch/>
        </p:blipFill>
        <p:spPr>
          <a:xfrm>
            <a:off x="4474876" y="3586255"/>
            <a:ext cx="811147" cy="813465"/>
          </a:xfrm>
          <a:prstGeom prst="ellipse">
            <a:avLst/>
          </a:prstGeom>
        </p:spPr>
      </p:pic>
      <p:pic>
        <p:nvPicPr>
          <p:cNvPr id="16" name="图片 15">
            <a:extLst>
              <a:ext uri="{FF2B5EF4-FFF2-40B4-BE49-F238E27FC236}">
                <a16:creationId xmlns:a16="http://schemas.microsoft.com/office/drawing/2014/main" id="{49691D50-08C9-409C-9EA6-6628599AC7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2427" y="4953869"/>
            <a:ext cx="906617" cy="997526"/>
          </a:xfrm>
          <a:prstGeom prst="rect">
            <a:avLst/>
          </a:prstGeom>
        </p:spPr>
      </p:pic>
      <p:pic>
        <p:nvPicPr>
          <p:cNvPr id="17" name="图片 16">
            <a:extLst>
              <a:ext uri="{FF2B5EF4-FFF2-40B4-BE49-F238E27FC236}">
                <a16:creationId xmlns:a16="http://schemas.microsoft.com/office/drawing/2014/main" id="{EE8C5435-6E73-4454-99DD-1F0DE431C9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0181" y="3551892"/>
            <a:ext cx="1091039" cy="802022"/>
          </a:xfrm>
          <a:prstGeom prst="rect">
            <a:avLst/>
          </a:prstGeom>
        </p:spPr>
      </p:pic>
      <p:grpSp>
        <p:nvGrpSpPr>
          <p:cNvPr id="28" name="组合 27">
            <a:extLst>
              <a:ext uri="{FF2B5EF4-FFF2-40B4-BE49-F238E27FC236}">
                <a16:creationId xmlns:a16="http://schemas.microsoft.com/office/drawing/2014/main" id="{E91FFDDD-A685-4ED2-90BA-94D25DB1B0D8}"/>
              </a:ext>
            </a:extLst>
          </p:cNvPr>
          <p:cNvGrpSpPr/>
          <p:nvPr/>
        </p:nvGrpSpPr>
        <p:grpSpPr>
          <a:xfrm>
            <a:off x="1597500" y="1311601"/>
            <a:ext cx="3389619" cy="576064"/>
            <a:chOff x="4295800" y="1577117"/>
            <a:chExt cx="2376264" cy="339466"/>
          </a:xfrm>
        </p:grpSpPr>
        <p:sp>
          <p:nvSpPr>
            <p:cNvPr id="29" name="圆角矩形 40">
              <a:extLst>
                <a:ext uri="{FF2B5EF4-FFF2-40B4-BE49-F238E27FC236}">
                  <a16:creationId xmlns:a16="http://schemas.microsoft.com/office/drawing/2014/main" id="{31B8FBF2-E587-4402-BF12-08C2256C7D93}"/>
                </a:ext>
              </a:extLst>
            </p:cNvPr>
            <p:cNvSpPr/>
            <p:nvPr/>
          </p:nvSpPr>
          <p:spPr>
            <a:xfrm>
              <a:off x="4295800" y="1577117"/>
              <a:ext cx="2376264" cy="339466"/>
            </a:xfrm>
            <a:prstGeom prst="roundRect">
              <a:avLst>
                <a:gd name="adj" fmla="val 50000"/>
              </a:avLst>
            </a:prstGeom>
            <a:gradFill>
              <a:gsLst>
                <a:gs pos="0">
                  <a:schemeClr val="accent1">
                    <a:lumMod val="60000"/>
                    <a:lumOff val="40000"/>
                  </a:schemeClr>
                </a:gs>
                <a:gs pos="100000">
                  <a:schemeClr val="accent1">
                    <a:lumMod val="60000"/>
                    <a:lumOff val="40000"/>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Calibri" panose="020F0502020204030204" pitchFamily="34" charset="0"/>
                <a:ea typeface="等线"/>
                <a:cs typeface="Calibri" panose="020F0502020204030204" pitchFamily="34" charset="0"/>
                <a:sym typeface="Helvetica Neue" panose="02000503000000020004"/>
              </a:endParaRPr>
            </a:p>
          </p:txBody>
        </p:sp>
        <p:sp>
          <p:nvSpPr>
            <p:cNvPr id="30" name="文本框 60">
              <a:extLst>
                <a:ext uri="{FF2B5EF4-FFF2-40B4-BE49-F238E27FC236}">
                  <a16:creationId xmlns:a16="http://schemas.microsoft.com/office/drawing/2014/main" id="{AA857E35-CA16-4E79-B0CA-5D2B73E7F6DD}"/>
                </a:ext>
              </a:extLst>
            </p:cNvPr>
            <p:cNvSpPr txBox="1"/>
            <p:nvPr/>
          </p:nvSpPr>
          <p:spPr>
            <a:xfrm>
              <a:off x="4465533" y="1592688"/>
              <a:ext cx="2088232" cy="308326"/>
            </a:xfrm>
            <a:prstGeom prst="rect">
              <a:avLst/>
            </a:prstGeom>
            <a:noFill/>
          </p:spPr>
          <p:txBody>
            <a:bodyPr wrap="square" rtlCol="0" anchor="ctr">
              <a:spAutoFit/>
            </a:bodyPr>
            <a:lstStyle>
              <a:defPPr>
                <a:defRPr lang="zh-CN"/>
              </a:defPPr>
              <a:lvl1pPr algn="ctr" defTabSz="914377">
                <a:defRPr sz="1400">
                  <a:latin typeface="Helvetica Now Text" panose="020B0504030202020204" pitchFamily="34" charset="0"/>
                  <a:ea typeface="微软雅黑"/>
                  <a:cs typeface="+mn-ea"/>
                </a:defRPr>
              </a:lvl1pPr>
            </a:lstStyle>
            <a:p>
              <a:r>
                <a:rPr lang="en-US" altLang="zh-CN" sz="2800" b="1">
                  <a:solidFill>
                    <a:srgbClr val="FFC000"/>
                  </a:solidFill>
                  <a:latin typeface="Calibri" panose="020F0502020204030204" pitchFamily="34" charset="0"/>
                  <a:cs typeface="Calibri" panose="020F0502020204030204" pitchFamily="34" charset="0"/>
                  <a:sym typeface="+mn-lt"/>
                </a:rPr>
                <a:t>Network products</a:t>
              </a:r>
            </a:p>
          </p:txBody>
        </p:sp>
      </p:grpSp>
      <p:grpSp>
        <p:nvGrpSpPr>
          <p:cNvPr id="31" name="组合 30">
            <a:extLst>
              <a:ext uri="{FF2B5EF4-FFF2-40B4-BE49-F238E27FC236}">
                <a16:creationId xmlns:a16="http://schemas.microsoft.com/office/drawing/2014/main" id="{28D3DC3D-27C8-4170-8DAC-3E6DA7A9E603}"/>
              </a:ext>
            </a:extLst>
          </p:cNvPr>
          <p:cNvGrpSpPr/>
          <p:nvPr/>
        </p:nvGrpSpPr>
        <p:grpSpPr>
          <a:xfrm>
            <a:off x="7492277" y="1311601"/>
            <a:ext cx="3469338" cy="576064"/>
            <a:chOff x="4295800" y="1577117"/>
            <a:chExt cx="2376264" cy="339466"/>
          </a:xfrm>
        </p:grpSpPr>
        <p:sp>
          <p:nvSpPr>
            <p:cNvPr id="32" name="圆角矩形 40">
              <a:extLst>
                <a:ext uri="{FF2B5EF4-FFF2-40B4-BE49-F238E27FC236}">
                  <a16:creationId xmlns:a16="http://schemas.microsoft.com/office/drawing/2014/main" id="{50678771-9655-425D-A9D5-FB8D4A355D36}"/>
                </a:ext>
              </a:extLst>
            </p:cNvPr>
            <p:cNvSpPr/>
            <p:nvPr/>
          </p:nvSpPr>
          <p:spPr>
            <a:xfrm>
              <a:off x="4295800" y="1577117"/>
              <a:ext cx="2376264" cy="339466"/>
            </a:xfrm>
            <a:prstGeom prst="roundRect">
              <a:avLst>
                <a:gd name="adj" fmla="val 50000"/>
              </a:avLst>
            </a:prstGeom>
            <a:gradFill>
              <a:gsLst>
                <a:gs pos="0">
                  <a:schemeClr val="accent1">
                    <a:lumMod val="60000"/>
                    <a:lumOff val="40000"/>
                  </a:schemeClr>
                </a:gs>
                <a:gs pos="100000">
                  <a:schemeClr val="accent1">
                    <a:lumMod val="60000"/>
                    <a:lumOff val="40000"/>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Calibri" panose="020F0502020204030204" pitchFamily="34" charset="0"/>
                <a:ea typeface="等线"/>
                <a:cs typeface="Calibri" panose="020F0502020204030204" pitchFamily="34" charset="0"/>
                <a:sym typeface="Helvetica Neue" panose="02000503000000020004"/>
              </a:endParaRPr>
            </a:p>
          </p:txBody>
        </p:sp>
        <p:sp>
          <p:nvSpPr>
            <p:cNvPr id="33" name="文本框 60">
              <a:extLst>
                <a:ext uri="{FF2B5EF4-FFF2-40B4-BE49-F238E27FC236}">
                  <a16:creationId xmlns:a16="http://schemas.microsoft.com/office/drawing/2014/main" id="{CD2F53ED-C837-41B0-BB3A-8B09718B88EC}"/>
                </a:ext>
              </a:extLst>
            </p:cNvPr>
            <p:cNvSpPr txBox="1"/>
            <p:nvPr/>
          </p:nvSpPr>
          <p:spPr>
            <a:xfrm>
              <a:off x="4465533" y="1592688"/>
              <a:ext cx="2088232" cy="308326"/>
            </a:xfrm>
            <a:prstGeom prst="rect">
              <a:avLst/>
            </a:prstGeom>
            <a:noFill/>
          </p:spPr>
          <p:txBody>
            <a:bodyPr wrap="square" rtlCol="0" anchor="ctr">
              <a:spAutoFit/>
            </a:bodyPr>
            <a:lstStyle>
              <a:defPPr>
                <a:defRPr lang="zh-CN"/>
              </a:defPPr>
              <a:lvl1pPr algn="ctr" defTabSz="914377">
                <a:defRPr sz="1400">
                  <a:latin typeface="Helvetica Now Text" panose="020B0504030202020204" pitchFamily="34" charset="0"/>
                  <a:ea typeface="微软雅黑"/>
                  <a:cs typeface="+mn-ea"/>
                </a:defRPr>
              </a:lvl1pPr>
            </a:lstStyle>
            <a:p>
              <a:r>
                <a:rPr lang="en-US" altLang="zh-CN" sz="2800" b="1">
                  <a:solidFill>
                    <a:srgbClr val="FFC000"/>
                  </a:solidFill>
                  <a:latin typeface="Calibri" panose="020F0502020204030204" pitchFamily="34" charset="0"/>
                  <a:cs typeface="Calibri" panose="020F0502020204030204" pitchFamily="34" charset="0"/>
                  <a:sym typeface="+mn-lt"/>
                </a:rPr>
                <a:t>Analog  products</a:t>
              </a:r>
            </a:p>
          </p:txBody>
        </p:sp>
      </p:grpSp>
      <p:pic>
        <p:nvPicPr>
          <p:cNvPr id="34" name="图片 33">
            <a:extLst>
              <a:ext uri="{FF2B5EF4-FFF2-40B4-BE49-F238E27FC236}">
                <a16:creationId xmlns:a16="http://schemas.microsoft.com/office/drawing/2014/main" id="{84789968-AAC4-4A33-A4A9-E68DD4D3DB5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77147" y="2783290"/>
            <a:ext cx="3584468" cy="969301"/>
          </a:xfrm>
          <a:prstGeom prst="rect">
            <a:avLst/>
          </a:prstGeom>
        </p:spPr>
      </p:pic>
      <p:pic>
        <p:nvPicPr>
          <p:cNvPr id="35" name="图片 34">
            <a:extLst>
              <a:ext uri="{FF2B5EF4-FFF2-40B4-BE49-F238E27FC236}">
                <a16:creationId xmlns:a16="http://schemas.microsoft.com/office/drawing/2014/main" id="{6BF0D26C-BBC1-42DC-862D-C2DA846460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0087" y="4678519"/>
            <a:ext cx="888646" cy="905572"/>
          </a:xfrm>
          <a:prstGeom prst="rect">
            <a:avLst/>
          </a:prstGeom>
        </p:spPr>
      </p:pic>
      <p:pic>
        <p:nvPicPr>
          <p:cNvPr id="36" name="图片 35">
            <a:extLst>
              <a:ext uri="{FF2B5EF4-FFF2-40B4-BE49-F238E27FC236}">
                <a16:creationId xmlns:a16="http://schemas.microsoft.com/office/drawing/2014/main" id="{8B21DC71-6D75-49D5-AC44-C7A946C172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44844" y="4682303"/>
            <a:ext cx="455460" cy="1063627"/>
          </a:xfrm>
          <a:prstGeom prst="rect">
            <a:avLst/>
          </a:prstGeom>
        </p:spPr>
      </p:pic>
      <p:sp>
        <p:nvSpPr>
          <p:cNvPr id="37" name="矩形 36">
            <a:extLst>
              <a:ext uri="{FF2B5EF4-FFF2-40B4-BE49-F238E27FC236}">
                <a16:creationId xmlns:a16="http://schemas.microsoft.com/office/drawing/2014/main" id="{D70D75FE-F542-4645-A73F-32F5CEBB160E}"/>
              </a:ext>
            </a:extLst>
          </p:cNvPr>
          <p:cNvSpPr/>
          <p:nvPr/>
        </p:nvSpPr>
        <p:spPr>
          <a:xfrm>
            <a:off x="2296478" y="3132649"/>
            <a:ext cx="2417210" cy="338554"/>
          </a:xfrm>
          <a:prstGeom prst="rect">
            <a:avLst/>
          </a:prstGeom>
        </p:spPr>
        <p:txBody>
          <a:bodyPr wrap="square">
            <a:spAutoFit/>
          </a:bodyPr>
          <a:lstStyle/>
          <a:p>
            <a:pPr algn="ctr" defTabSz="1828800"/>
            <a:r>
              <a:rPr lang="en-US" altLang="zh-CN" sz="1600">
                <a:solidFill>
                  <a:schemeClr val="bg1"/>
                </a:solidFill>
                <a:latin typeface="Calibri" panose="020F0502020204030204"/>
                <a:ea typeface="微软雅黑"/>
                <a:cs typeface="Calibri" panose="020F0502020204030204" pitchFamily="34" charset="0"/>
                <a:sym typeface="+mn-lt"/>
              </a:rPr>
              <a:t>Network Amplifier</a:t>
            </a:r>
            <a:endParaRPr lang="zh-CN" altLang="en-US" sz="1600">
              <a:solidFill>
                <a:schemeClr val="bg1"/>
              </a:solidFill>
              <a:latin typeface="Calibri" panose="020F0502020204030204"/>
              <a:ea typeface="微软雅黑"/>
              <a:cs typeface="Calibri" panose="020F0502020204030204" pitchFamily="34" charset="0"/>
              <a:sym typeface="+mn-lt"/>
            </a:endParaRPr>
          </a:p>
        </p:txBody>
      </p:sp>
      <p:pic>
        <p:nvPicPr>
          <p:cNvPr id="24" name="图片 196"/>
          <p:cNvPicPr>
            <a:picLocks noChangeAspect="1"/>
          </p:cNvPicPr>
          <p:nvPr/>
        </p:nvPicPr>
        <p:blipFill rotWithShape="1">
          <a:blip r:embed="rId10" cstate="print">
            <a:extLst>
              <a:ext uri="{28A0092B-C50C-407E-A947-70E740481C1C}">
                <a14:useLocalDpi xmlns:a14="http://schemas.microsoft.com/office/drawing/2010/main" val="0"/>
              </a:ext>
            </a:extLst>
          </a:blip>
          <a:srcRect t="36306" b="20414"/>
          <a:stretch/>
        </p:blipFill>
        <p:spPr>
          <a:xfrm>
            <a:off x="2076987" y="2371989"/>
            <a:ext cx="2959121" cy="800195"/>
          </a:xfrm>
          <a:prstGeom prst="rect">
            <a:avLst/>
          </a:prstGeom>
        </p:spPr>
      </p:pic>
      <p:sp>
        <p:nvSpPr>
          <p:cNvPr id="137" name="矩形: 圆角 38">
            <a:extLst>
              <a:ext uri="{FF2B5EF4-FFF2-40B4-BE49-F238E27FC236}">
                <a16:creationId xmlns:a16="http://schemas.microsoft.com/office/drawing/2014/main" id="{870EB9C3-8782-41DC-BE48-BD3D9B9E31C7}"/>
              </a:ext>
            </a:extLst>
          </p:cNvPr>
          <p:cNvSpPr/>
          <p:nvPr/>
        </p:nvSpPr>
        <p:spPr>
          <a:xfrm>
            <a:off x="717013" y="1925781"/>
            <a:ext cx="5750462" cy="4656687"/>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gn="r"/>
            <a:endParaRPr kumimoji="1" lang="zh-CN" altLang="en-US" sz="1600" b="1">
              <a:solidFill>
                <a:schemeClr val="bg1"/>
              </a:solidFill>
              <a:latin typeface="Helvetica Now Text" panose="020B0504030202020204" pitchFamily="34" charset="0"/>
            </a:endParaRPr>
          </a:p>
        </p:txBody>
      </p:sp>
      <p:sp>
        <p:nvSpPr>
          <p:cNvPr id="138" name="矩形: 圆角 38">
            <a:extLst>
              <a:ext uri="{FF2B5EF4-FFF2-40B4-BE49-F238E27FC236}">
                <a16:creationId xmlns:a16="http://schemas.microsoft.com/office/drawing/2014/main" id="{870EB9C3-8782-41DC-BE48-BD3D9B9E31C7}"/>
              </a:ext>
            </a:extLst>
          </p:cNvPr>
          <p:cNvSpPr/>
          <p:nvPr/>
        </p:nvSpPr>
        <p:spPr>
          <a:xfrm>
            <a:off x="6988454" y="1925781"/>
            <a:ext cx="4355821" cy="4817920"/>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gn="r"/>
            <a:endParaRPr kumimoji="1" lang="zh-CN" altLang="en-US" sz="1600" b="1">
              <a:solidFill>
                <a:schemeClr val="bg1"/>
              </a:solidFill>
              <a:latin typeface="Helvetica Now Text" panose="020B0504030202020204" pitchFamily="34" charset="0"/>
            </a:endParaRPr>
          </a:p>
        </p:txBody>
      </p:sp>
      <p:sp>
        <p:nvSpPr>
          <p:cNvPr id="139" name="矩形 7">
            <a:extLst>
              <a:ext uri="{FF2B5EF4-FFF2-40B4-BE49-F238E27FC236}">
                <a16:creationId xmlns:a16="http://schemas.microsoft.com/office/drawing/2014/main" id="{B2BD964F-2EB8-4428-8FE5-5C6870D5AEF8}"/>
              </a:ext>
            </a:extLst>
          </p:cNvPr>
          <p:cNvSpPr/>
          <p:nvPr/>
        </p:nvSpPr>
        <p:spPr>
          <a:xfrm>
            <a:off x="3159124" y="4508996"/>
            <a:ext cx="3297004" cy="338554"/>
          </a:xfrm>
          <a:prstGeom prst="rect">
            <a:avLst/>
          </a:prstGeom>
        </p:spPr>
        <p:txBody>
          <a:bodyPr wrap="square">
            <a:spAutoFit/>
          </a:bodyPr>
          <a:lstStyle/>
          <a:p>
            <a:pPr algn="ctr" defTabSz="1828800"/>
            <a:r>
              <a:rPr lang="en-US" altLang="zh-CN" sz="1600">
                <a:solidFill>
                  <a:schemeClr val="bg1"/>
                </a:solidFill>
                <a:latin typeface="Calibri" panose="020F0502020204030204"/>
                <a:ea typeface="微软雅黑"/>
                <a:cs typeface="Calibri" panose="020F0502020204030204" pitchFamily="34" charset="0"/>
                <a:sym typeface="+mn-lt"/>
              </a:rPr>
              <a:t>Network Ceiling  Speaker</a:t>
            </a:r>
            <a:endParaRPr lang="zh-CN" altLang="en-US" sz="1600">
              <a:solidFill>
                <a:schemeClr val="bg1"/>
              </a:solidFill>
              <a:latin typeface="Calibri" panose="020F0502020204030204"/>
              <a:ea typeface="微软雅黑"/>
              <a:cs typeface="Calibri" panose="020F0502020204030204" pitchFamily="34" charset="0"/>
              <a:sym typeface="+mn-lt"/>
            </a:endParaRPr>
          </a:p>
        </p:txBody>
      </p:sp>
      <p:sp>
        <p:nvSpPr>
          <p:cNvPr id="140" name="矩形 7">
            <a:extLst>
              <a:ext uri="{FF2B5EF4-FFF2-40B4-BE49-F238E27FC236}">
                <a16:creationId xmlns:a16="http://schemas.microsoft.com/office/drawing/2014/main" id="{B2BD964F-2EB8-4428-8FE5-5C6870D5AEF8}"/>
              </a:ext>
            </a:extLst>
          </p:cNvPr>
          <p:cNvSpPr/>
          <p:nvPr/>
        </p:nvSpPr>
        <p:spPr>
          <a:xfrm>
            <a:off x="3138046" y="6054385"/>
            <a:ext cx="3297004" cy="338554"/>
          </a:xfrm>
          <a:prstGeom prst="rect">
            <a:avLst/>
          </a:prstGeom>
        </p:spPr>
        <p:txBody>
          <a:bodyPr wrap="square">
            <a:spAutoFit/>
          </a:bodyPr>
          <a:lstStyle/>
          <a:p>
            <a:pPr algn="ctr" defTabSz="1828800"/>
            <a:r>
              <a:rPr lang="en-US" altLang="zh-CN" sz="1600">
                <a:solidFill>
                  <a:schemeClr val="bg1"/>
                </a:solidFill>
                <a:latin typeface="Calibri" panose="020F0502020204030204"/>
                <a:ea typeface="微软雅黑"/>
                <a:cs typeface="Calibri" panose="020F0502020204030204" pitchFamily="34" charset="0"/>
                <a:sym typeface="+mn-lt"/>
              </a:rPr>
              <a:t>Network Cabinet  Speaker</a:t>
            </a:r>
            <a:endParaRPr lang="zh-CN" altLang="en-US" sz="1600">
              <a:solidFill>
                <a:schemeClr val="bg1"/>
              </a:solidFill>
              <a:latin typeface="Calibri" panose="020F0502020204030204"/>
              <a:ea typeface="微软雅黑"/>
              <a:cs typeface="Calibri" panose="020F0502020204030204" pitchFamily="34" charset="0"/>
              <a:sym typeface="+mn-lt"/>
            </a:endParaRPr>
          </a:p>
        </p:txBody>
      </p:sp>
      <p:sp>
        <p:nvSpPr>
          <p:cNvPr id="141" name="矩形 7">
            <a:extLst>
              <a:ext uri="{FF2B5EF4-FFF2-40B4-BE49-F238E27FC236}">
                <a16:creationId xmlns:a16="http://schemas.microsoft.com/office/drawing/2014/main" id="{B2BD964F-2EB8-4428-8FE5-5C6870D5AEF8}"/>
              </a:ext>
            </a:extLst>
          </p:cNvPr>
          <p:cNvSpPr/>
          <p:nvPr/>
        </p:nvSpPr>
        <p:spPr>
          <a:xfrm>
            <a:off x="625076" y="6057700"/>
            <a:ext cx="3297004" cy="338554"/>
          </a:xfrm>
          <a:prstGeom prst="rect">
            <a:avLst/>
          </a:prstGeom>
        </p:spPr>
        <p:txBody>
          <a:bodyPr wrap="square">
            <a:spAutoFit/>
          </a:bodyPr>
          <a:lstStyle/>
          <a:p>
            <a:pPr algn="ctr" defTabSz="1828800"/>
            <a:r>
              <a:rPr lang="en-US" altLang="zh-CN" sz="1600">
                <a:solidFill>
                  <a:schemeClr val="bg1"/>
                </a:solidFill>
                <a:latin typeface="Calibri" panose="020F0502020204030204"/>
                <a:ea typeface="微软雅黑"/>
                <a:cs typeface="Calibri" panose="020F0502020204030204" pitchFamily="34" charset="0"/>
                <a:sym typeface="+mn-lt"/>
              </a:rPr>
              <a:t>Network Column Speaker</a:t>
            </a:r>
            <a:endParaRPr lang="zh-CN" altLang="en-US" sz="1600">
              <a:solidFill>
                <a:schemeClr val="bg1"/>
              </a:solidFill>
              <a:latin typeface="Calibri" panose="020F0502020204030204"/>
              <a:ea typeface="微软雅黑"/>
              <a:cs typeface="Calibri" panose="020F0502020204030204" pitchFamily="34" charset="0"/>
              <a:sym typeface="+mn-lt"/>
            </a:endParaRPr>
          </a:p>
        </p:txBody>
      </p:sp>
      <p:sp>
        <p:nvSpPr>
          <p:cNvPr id="142" name="矩形 36">
            <a:extLst>
              <a:ext uri="{FF2B5EF4-FFF2-40B4-BE49-F238E27FC236}">
                <a16:creationId xmlns:a16="http://schemas.microsoft.com/office/drawing/2014/main" id="{D70D75FE-F542-4645-A73F-32F5CEBB160E}"/>
              </a:ext>
            </a:extLst>
          </p:cNvPr>
          <p:cNvSpPr/>
          <p:nvPr/>
        </p:nvSpPr>
        <p:spPr>
          <a:xfrm>
            <a:off x="7964892" y="3790707"/>
            <a:ext cx="2417210" cy="338554"/>
          </a:xfrm>
          <a:prstGeom prst="rect">
            <a:avLst/>
          </a:prstGeom>
        </p:spPr>
        <p:txBody>
          <a:bodyPr wrap="square">
            <a:spAutoFit/>
          </a:bodyPr>
          <a:lstStyle/>
          <a:p>
            <a:pPr algn="ctr" defTabSz="1828800"/>
            <a:r>
              <a:rPr lang="en-US" altLang="zh-CN" sz="1600">
                <a:solidFill>
                  <a:schemeClr val="bg1"/>
                </a:solidFill>
                <a:latin typeface="Calibri" panose="020F0502020204030204"/>
                <a:ea typeface="微软雅黑"/>
                <a:cs typeface="Calibri" panose="020F0502020204030204" pitchFamily="34" charset="0"/>
                <a:sym typeface="+mn-lt"/>
              </a:rPr>
              <a:t>Analog  Amplifier</a:t>
            </a:r>
            <a:endParaRPr lang="zh-CN" altLang="en-US" sz="1600">
              <a:solidFill>
                <a:schemeClr val="bg1"/>
              </a:solidFill>
              <a:latin typeface="Calibri" panose="020F0502020204030204"/>
              <a:ea typeface="微软雅黑"/>
              <a:cs typeface="Calibri" panose="020F0502020204030204" pitchFamily="34" charset="0"/>
              <a:sym typeface="+mn-lt"/>
            </a:endParaRPr>
          </a:p>
        </p:txBody>
      </p:sp>
      <p:sp>
        <p:nvSpPr>
          <p:cNvPr id="144" name="矩形 36">
            <a:extLst>
              <a:ext uri="{FF2B5EF4-FFF2-40B4-BE49-F238E27FC236}">
                <a16:creationId xmlns:a16="http://schemas.microsoft.com/office/drawing/2014/main" id="{D70D75FE-F542-4645-A73F-32F5CEBB160E}"/>
              </a:ext>
            </a:extLst>
          </p:cNvPr>
          <p:cNvSpPr/>
          <p:nvPr/>
        </p:nvSpPr>
        <p:spPr>
          <a:xfrm>
            <a:off x="6975805" y="5813424"/>
            <a:ext cx="2417210" cy="307777"/>
          </a:xfrm>
          <a:prstGeom prst="rect">
            <a:avLst/>
          </a:prstGeom>
        </p:spPr>
        <p:txBody>
          <a:bodyPr wrap="square">
            <a:spAutoFit/>
          </a:bodyPr>
          <a:lstStyle/>
          <a:p>
            <a:pPr algn="ctr" defTabSz="1828800"/>
            <a:r>
              <a:rPr lang="en-US" altLang="zh-CN" sz="1400">
                <a:solidFill>
                  <a:schemeClr val="bg1"/>
                </a:solidFill>
                <a:latin typeface="Calibri" panose="020F0502020204030204"/>
                <a:ea typeface="微软雅黑"/>
                <a:cs typeface="Calibri" panose="020F0502020204030204" pitchFamily="34" charset="0"/>
                <a:sym typeface="+mn-lt"/>
              </a:rPr>
              <a:t>Analog Ceiling  Speaker</a:t>
            </a:r>
            <a:endParaRPr lang="zh-CN" altLang="en-US" sz="1400">
              <a:solidFill>
                <a:schemeClr val="bg1"/>
              </a:solidFill>
              <a:latin typeface="Calibri" panose="020F0502020204030204"/>
              <a:ea typeface="微软雅黑"/>
              <a:cs typeface="Calibri" panose="020F0502020204030204" pitchFamily="34" charset="0"/>
              <a:sym typeface="+mn-lt"/>
            </a:endParaRPr>
          </a:p>
        </p:txBody>
      </p:sp>
      <p:sp>
        <p:nvSpPr>
          <p:cNvPr id="146" name="矩形 7">
            <a:extLst>
              <a:ext uri="{FF2B5EF4-FFF2-40B4-BE49-F238E27FC236}">
                <a16:creationId xmlns:a16="http://schemas.microsoft.com/office/drawing/2014/main" id="{B2BD964F-2EB8-4428-8FE5-5C6870D5AEF8}"/>
              </a:ext>
            </a:extLst>
          </p:cNvPr>
          <p:cNvSpPr/>
          <p:nvPr/>
        </p:nvSpPr>
        <p:spPr>
          <a:xfrm>
            <a:off x="9103803" y="5810466"/>
            <a:ext cx="2492136" cy="307777"/>
          </a:xfrm>
          <a:prstGeom prst="rect">
            <a:avLst/>
          </a:prstGeom>
        </p:spPr>
        <p:txBody>
          <a:bodyPr wrap="square">
            <a:spAutoFit/>
          </a:bodyPr>
          <a:lstStyle/>
          <a:p>
            <a:pPr algn="ctr" defTabSz="1828800"/>
            <a:r>
              <a:rPr lang="en-US" altLang="zh-CN" sz="1400">
                <a:solidFill>
                  <a:schemeClr val="bg1"/>
                </a:solidFill>
                <a:latin typeface="Calibri" panose="020F0502020204030204"/>
                <a:ea typeface="微软雅黑"/>
                <a:cs typeface="Calibri" panose="020F0502020204030204" pitchFamily="34" charset="0"/>
                <a:sym typeface="+mn-lt"/>
              </a:rPr>
              <a:t>Analog Column Speaker</a:t>
            </a:r>
            <a:endParaRPr lang="zh-CN" altLang="en-US" sz="1400">
              <a:solidFill>
                <a:schemeClr val="bg1"/>
              </a:solidFill>
              <a:latin typeface="Calibri" panose="020F0502020204030204"/>
              <a:ea typeface="微软雅黑"/>
              <a:cs typeface="Calibri" panose="020F0502020204030204" pitchFamily="34" charset="0"/>
              <a:sym typeface="+mn-lt"/>
            </a:endParaRPr>
          </a:p>
        </p:txBody>
      </p:sp>
      <p:pic>
        <p:nvPicPr>
          <p:cNvPr id="38" name="图片 3">
            <a:extLst>
              <a:ext uri="{FF2B5EF4-FFF2-40B4-BE49-F238E27FC236}">
                <a16:creationId xmlns:a16="http://schemas.microsoft.com/office/drawing/2014/main" id="{77042880-A5D6-4CD4-A3C8-41729C476AF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extLst>
      <p:ext uri="{BB962C8B-B14F-4D97-AF65-F5344CB8AC3E}">
        <p14:creationId xmlns:p14="http://schemas.microsoft.com/office/powerpoint/2010/main" val="3692576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61"/>
          <p:cNvGrpSpPr/>
          <p:nvPr/>
        </p:nvGrpSpPr>
        <p:grpSpPr>
          <a:xfrm>
            <a:off x="634134" y="5674625"/>
            <a:ext cx="2839254" cy="495086"/>
            <a:chOff x="8814021" y="12499449"/>
            <a:chExt cx="5678508" cy="990172"/>
          </a:xfrm>
        </p:grpSpPr>
        <p:cxnSp>
          <p:nvCxnSpPr>
            <p:cNvPr id="45" name="直接连接符 63"/>
            <p:cNvCxnSpPr/>
            <p:nvPr/>
          </p:nvCxnSpPr>
          <p:spPr>
            <a:xfrm rot="10800000">
              <a:off x="8814021" y="12730282"/>
              <a:ext cx="720000" cy="0"/>
            </a:xfrm>
            <a:prstGeom prst="line">
              <a:avLst/>
            </a:prstGeom>
            <a:ln w="38100">
              <a:solidFill>
                <a:srgbClr val="397DC2"/>
              </a:solidFill>
            </a:ln>
          </p:spPr>
          <p:style>
            <a:lnRef idx="1">
              <a:schemeClr val="accent1"/>
            </a:lnRef>
            <a:fillRef idx="0">
              <a:schemeClr val="accent1"/>
            </a:fillRef>
            <a:effectRef idx="0">
              <a:schemeClr val="accent1"/>
            </a:effectRef>
            <a:fontRef idx="minor">
              <a:schemeClr val="tx1"/>
            </a:fontRef>
          </p:style>
        </p:cxnSp>
        <p:sp>
          <p:nvSpPr>
            <p:cNvPr id="47" name="文本框 64"/>
            <p:cNvSpPr txBox="1"/>
            <p:nvPr/>
          </p:nvSpPr>
          <p:spPr>
            <a:xfrm>
              <a:off x="9574563" y="12499449"/>
              <a:ext cx="4917966" cy="553998"/>
            </a:xfrm>
            <a:prstGeom prst="rect">
              <a:avLst/>
            </a:prstGeom>
            <a:noFill/>
          </p:spPr>
          <p:txBody>
            <a:bodyPr wrap="square" rtlCol="0">
              <a:spAutoFit/>
            </a:bodyPr>
            <a:lstStyle/>
            <a:p>
              <a:pPr>
                <a:defRPr/>
              </a:pPr>
              <a:r>
                <a:rPr lang="en-US" altLang="zh-CN" sz="12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Network cable</a:t>
              </a:r>
            </a:p>
          </p:txBody>
        </p:sp>
        <p:cxnSp>
          <p:nvCxnSpPr>
            <p:cNvPr id="48" name="直接连接符 65"/>
            <p:cNvCxnSpPr/>
            <p:nvPr/>
          </p:nvCxnSpPr>
          <p:spPr>
            <a:xfrm rot="10800000">
              <a:off x="8814021" y="13166454"/>
              <a:ext cx="72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1" name="文本框 66"/>
            <p:cNvSpPr txBox="1"/>
            <p:nvPr/>
          </p:nvSpPr>
          <p:spPr>
            <a:xfrm>
              <a:off x="9574565" y="12935623"/>
              <a:ext cx="4347584" cy="553998"/>
            </a:xfrm>
            <a:prstGeom prst="rect">
              <a:avLst/>
            </a:prstGeom>
            <a:noFill/>
          </p:spPr>
          <p:txBody>
            <a:bodyPr wrap="square" rtlCol="0">
              <a:spAutoFit/>
            </a:bodyPr>
            <a:lstStyle/>
            <a:p>
              <a:pPr>
                <a:defRPr/>
              </a:pPr>
              <a:r>
                <a:rPr lang="en-US" altLang="zh-CN" sz="12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Audio cable</a:t>
              </a:r>
            </a:p>
          </p:txBody>
        </p:sp>
      </p:grpSp>
      <p:sp>
        <p:nvSpPr>
          <p:cNvPr id="52" name="TextBox 49"/>
          <p:cNvSpPr txBox="1"/>
          <p:nvPr/>
        </p:nvSpPr>
        <p:spPr>
          <a:xfrm>
            <a:off x="330879" y="287477"/>
            <a:ext cx="10517385" cy="707886"/>
          </a:xfrm>
          <a:prstGeom prst="rect">
            <a:avLst/>
          </a:prstGeom>
          <a:noFill/>
        </p:spPr>
        <p:txBody>
          <a:bodyPr wrap="square" rtlCol="0">
            <a:spAutoFit/>
          </a:bodyPr>
          <a:lstStyle>
            <a:defPPr>
              <a:defRPr lang="zh-CN"/>
            </a:defPPr>
            <a:lvl1pPr algn="just" defTabSz="914217">
              <a:buClr>
                <a:srgbClr val="C11119"/>
              </a:buClr>
              <a:buSzPct val="125000"/>
              <a:defRPr sz="4000" b="1">
                <a:solidFill>
                  <a:schemeClr val="bg1"/>
                </a:solidFill>
                <a:latin typeface="TSTAR PRO" panose="02000806030000020004"/>
                <a:ea typeface="宋体" pitchFamily="2" charset="-122"/>
                <a:cs typeface="Arial" panose="020B0604020202020204" pitchFamily="34" charset="0"/>
              </a:defRPr>
            </a:lvl1pPr>
          </a:lstStyle>
          <a:p>
            <a:pPr defTabSz="914400">
              <a:defRPr/>
            </a:pPr>
            <a:r>
              <a:rPr lang="en-US" altLang="zh-CN">
                <a:solidFill>
                  <a:srgbClr val="5189F0"/>
                </a:solidFill>
                <a:latin typeface="Calibri" panose="020F0502020204030204" pitchFamily="34" charset="0"/>
                <a:ea typeface="等线" panose="02010600030101010101" pitchFamily="2" charset="-122"/>
                <a:cs typeface="Calibri" panose="020F0502020204030204" pitchFamily="34" charset="0"/>
                <a:sym typeface="Helvetica Neue" panose="02000503000000020004"/>
              </a:rPr>
              <a:t>Audio</a:t>
            </a:r>
            <a:r>
              <a:rPr lang="en-US" altLang="zh-CN" sz="3600">
                <a:solidFill>
                  <a:srgbClr val="003FCC"/>
                </a:solidFill>
                <a:latin typeface="Calibri" panose="020F0502020204030204" pitchFamily="34" charset="0"/>
                <a:ea typeface="微软雅黑"/>
                <a:cs typeface="Calibri" panose="020F0502020204030204" pitchFamily="34" charset="0"/>
                <a:sym typeface="Helvetica Neue" panose="02000503000000020004"/>
              </a:rPr>
              <a:t> </a:t>
            </a:r>
            <a:r>
              <a:rPr lang="en-US" altLang="zh-CN">
                <a:solidFill>
                  <a:srgbClr val="5189F0"/>
                </a:solidFill>
                <a:latin typeface="Calibri" panose="020F0502020204030204" pitchFamily="34" charset="0"/>
                <a:ea typeface="等线" panose="02010600030101010101" pitchFamily="2" charset="-122"/>
                <a:cs typeface="Calibri" panose="020F0502020204030204" pitchFamily="34" charset="0"/>
                <a:sym typeface="Helvetica Neue" panose="02000503000000020004"/>
              </a:rPr>
              <a:t>Solution Overview</a:t>
            </a:r>
          </a:p>
        </p:txBody>
      </p:sp>
      <p:sp>
        <p:nvSpPr>
          <p:cNvPr id="53" name="文本框 71"/>
          <p:cNvSpPr txBox="1"/>
          <p:nvPr/>
        </p:nvSpPr>
        <p:spPr>
          <a:xfrm>
            <a:off x="1008951" y="991481"/>
            <a:ext cx="3616015" cy="543739"/>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defRPr/>
            </a:pPr>
            <a:r>
              <a:rPr lang="en-US" altLang="zh-CN" sz="2400" b="1">
                <a:solidFill>
                  <a:srgbClr val="FFC000"/>
                </a:solidFill>
                <a:latin typeface="Calibri" panose="020F0502020204030204" pitchFamily="34" charset="0"/>
                <a:cs typeface="Calibri" panose="020F0502020204030204" pitchFamily="34" charset="0"/>
                <a:sym typeface="+mn-lt"/>
              </a:rPr>
              <a:t>Analog</a:t>
            </a:r>
            <a:r>
              <a:rPr lang="en-US" altLang="zh-CN" sz="3200" b="1">
                <a:solidFill>
                  <a:srgbClr val="FFC000"/>
                </a:solidFill>
                <a:latin typeface="Calibri" panose="020F0502020204030204" pitchFamily="34" charset="0"/>
                <a:ea typeface="微软雅黑"/>
                <a:cs typeface="Calibri" panose="020F0502020204030204" pitchFamily="34" charset="0"/>
                <a:sym typeface="+mn-lt"/>
              </a:rPr>
              <a:t> </a:t>
            </a:r>
            <a:r>
              <a:rPr lang="en-US" altLang="zh-CN" sz="2400" b="1">
                <a:solidFill>
                  <a:srgbClr val="FFC000"/>
                </a:solidFill>
                <a:latin typeface="Calibri" panose="020F0502020204030204" pitchFamily="34" charset="0"/>
                <a:ea typeface="微软雅黑"/>
                <a:cs typeface="Calibri" panose="020F0502020204030204" pitchFamily="34" charset="0"/>
                <a:sym typeface="+mn-lt"/>
              </a:rPr>
              <a:t>s</a:t>
            </a:r>
            <a:r>
              <a:rPr lang="en-US" altLang="zh-CN" sz="2400" b="1">
                <a:solidFill>
                  <a:srgbClr val="FFC000"/>
                </a:solidFill>
                <a:latin typeface="Calibri" panose="020F0502020204030204" pitchFamily="34" charset="0"/>
                <a:cs typeface="Calibri" panose="020F0502020204030204" pitchFamily="34" charset="0"/>
                <a:sym typeface="+mn-lt"/>
              </a:rPr>
              <a:t>olution</a:t>
            </a:r>
          </a:p>
        </p:txBody>
      </p:sp>
      <p:sp>
        <p:nvSpPr>
          <p:cNvPr id="54" name="文本框 75"/>
          <p:cNvSpPr txBox="1"/>
          <p:nvPr/>
        </p:nvSpPr>
        <p:spPr>
          <a:xfrm>
            <a:off x="5058943" y="1074466"/>
            <a:ext cx="3616015" cy="420628"/>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defRPr/>
            </a:pPr>
            <a:r>
              <a:rPr lang="en-US" altLang="zh-CN" sz="2400" b="1">
                <a:solidFill>
                  <a:srgbClr val="FFC000"/>
                </a:solidFill>
                <a:latin typeface="Calibri" panose="020F0502020204030204" pitchFamily="34" charset="0"/>
                <a:cs typeface="Calibri" panose="020F0502020204030204" pitchFamily="34" charset="0"/>
                <a:sym typeface="+mn-lt"/>
              </a:rPr>
              <a:t>Hybrid</a:t>
            </a:r>
            <a:r>
              <a:rPr lang="en-US" altLang="zh-CN" sz="2400" b="1">
                <a:solidFill>
                  <a:srgbClr val="FFC000"/>
                </a:solidFill>
                <a:latin typeface="Calibri" panose="020F0502020204030204" pitchFamily="34" charset="0"/>
                <a:ea typeface="微软雅黑"/>
                <a:cs typeface="Calibri" panose="020F0502020204030204" pitchFamily="34" charset="0"/>
                <a:sym typeface="+mn-lt"/>
              </a:rPr>
              <a:t> s</a:t>
            </a:r>
            <a:r>
              <a:rPr lang="en-US" altLang="zh-CN" sz="2400" b="1">
                <a:solidFill>
                  <a:srgbClr val="FFC000"/>
                </a:solidFill>
                <a:latin typeface="Calibri" panose="020F0502020204030204" pitchFamily="34" charset="0"/>
                <a:cs typeface="Calibri" panose="020F0502020204030204" pitchFamily="34" charset="0"/>
                <a:sym typeface="+mn-lt"/>
              </a:rPr>
              <a:t>olution</a:t>
            </a:r>
          </a:p>
        </p:txBody>
      </p:sp>
      <p:sp>
        <p:nvSpPr>
          <p:cNvPr id="55" name="文本框 79"/>
          <p:cNvSpPr txBox="1"/>
          <p:nvPr/>
        </p:nvSpPr>
        <p:spPr>
          <a:xfrm>
            <a:off x="8698356" y="1074466"/>
            <a:ext cx="3616015" cy="420628"/>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defRPr/>
            </a:pPr>
            <a:r>
              <a:rPr lang="en-US" altLang="zh-CN" sz="2400" b="1">
                <a:solidFill>
                  <a:srgbClr val="FFC000"/>
                </a:solidFill>
                <a:latin typeface="Calibri" panose="020F0502020204030204" pitchFamily="34" charset="0"/>
                <a:cs typeface="Calibri" panose="020F0502020204030204" pitchFamily="34" charset="0"/>
                <a:sym typeface="+mn-lt"/>
              </a:rPr>
              <a:t>Network</a:t>
            </a:r>
            <a:r>
              <a:rPr lang="en-US" altLang="zh-CN" sz="2400" b="1">
                <a:solidFill>
                  <a:srgbClr val="FFC000"/>
                </a:solidFill>
                <a:latin typeface="Calibri" panose="020F0502020204030204" pitchFamily="34" charset="0"/>
                <a:ea typeface="微软雅黑"/>
                <a:cs typeface="Calibri" panose="020F0502020204030204" pitchFamily="34" charset="0"/>
                <a:sym typeface="+mn-lt"/>
              </a:rPr>
              <a:t> s</a:t>
            </a:r>
            <a:r>
              <a:rPr lang="en-US" altLang="zh-CN" sz="2400" b="1">
                <a:solidFill>
                  <a:srgbClr val="FFC000"/>
                </a:solidFill>
                <a:latin typeface="Calibri" panose="020F0502020204030204" pitchFamily="34" charset="0"/>
                <a:cs typeface="Calibri" panose="020F0502020204030204" pitchFamily="34" charset="0"/>
                <a:sym typeface="+mn-lt"/>
              </a:rPr>
              <a:t>olution</a:t>
            </a:r>
          </a:p>
        </p:txBody>
      </p:sp>
      <p:grpSp>
        <p:nvGrpSpPr>
          <p:cNvPr id="56" name="组合 4"/>
          <p:cNvGrpSpPr/>
          <p:nvPr/>
        </p:nvGrpSpPr>
        <p:grpSpPr>
          <a:xfrm>
            <a:off x="500409" y="1727092"/>
            <a:ext cx="3177456" cy="2466153"/>
            <a:chOff x="1061716" y="3453655"/>
            <a:chExt cx="6354912" cy="4932305"/>
          </a:xfrm>
        </p:grpSpPr>
        <p:grpSp>
          <p:nvGrpSpPr>
            <p:cNvPr id="57" name="组合 102"/>
            <p:cNvGrpSpPr/>
            <p:nvPr/>
          </p:nvGrpSpPr>
          <p:grpSpPr>
            <a:xfrm>
              <a:off x="1061716" y="3453655"/>
              <a:ext cx="6354912" cy="4932305"/>
              <a:chOff x="3053021" y="6790618"/>
              <a:chExt cx="6354912" cy="4932305"/>
            </a:xfrm>
          </p:grpSpPr>
          <p:sp>
            <p:nvSpPr>
              <p:cNvPr id="63" name="矩形 103"/>
              <p:cNvSpPr/>
              <p:nvPr/>
            </p:nvSpPr>
            <p:spPr>
              <a:xfrm>
                <a:off x="3053021" y="9761047"/>
                <a:ext cx="6354912" cy="1961876"/>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schemeClr val="bg1"/>
                  </a:solidFill>
                  <a:latin typeface="Helvetica Now Text"/>
                  <a:ea typeface="等线"/>
                  <a:sym typeface="Helvetica Neue" panose="02000503000000020004"/>
                </a:endParaRPr>
              </a:p>
            </p:txBody>
          </p:sp>
          <p:sp>
            <p:nvSpPr>
              <p:cNvPr id="64" name="矩形 104"/>
              <p:cNvSpPr/>
              <p:nvPr/>
            </p:nvSpPr>
            <p:spPr>
              <a:xfrm>
                <a:off x="3053021" y="6790618"/>
                <a:ext cx="6354912" cy="2267858"/>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schemeClr val="bg1"/>
                  </a:solidFill>
                  <a:latin typeface="Helvetica Now Text"/>
                  <a:ea typeface="等线"/>
                  <a:sym typeface="Helvetica Neue" panose="02000503000000020004"/>
                </a:endParaRPr>
              </a:p>
            </p:txBody>
          </p:sp>
          <p:sp>
            <p:nvSpPr>
              <p:cNvPr id="65" name="文本框 105"/>
              <p:cNvSpPr txBox="1"/>
              <p:nvPr/>
            </p:nvSpPr>
            <p:spPr>
              <a:xfrm>
                <a:off x="3457961" y="6943858"/>
                <a:ext cx="5545032" cy="677108"/>
              </a:xfrm>
              <a:prstGeom prst="rect">
                <a:avLst/>
              </a:prstGeom>
              <a:noFill/>
            </p:spPr>
            <p:txBody>
              <a:bodyPr wrap="square" rtlCol="0">
                <a:spAutoFit/>
              </a:bodyPr>
              <a:lstStyle/>
              <a:p>
                <a:pPr algn="ctr">
                  <a:defRPr/>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Analog Amplifier</a:t>
                </a:r>
              </a:p>
            </p:txBody>
          </p:sp>
          <p:pic>
            <p:nvPicPr>
              <p:cNvPr id="66" name="图片 114"/>
              <p:cNvPicPr>
                <a:picLocks noChangeAspect="1"/>
              </p:cNvPicPr>
              <p:nvPr/>
            </p:nvPicPr>
            <p:blipFill rotWithShape="1">
              <a:blip r:embed="rId3" cstate="print">
                <a:extLst>
                  <a:ext uri="{28A0092B-C50C-407E-A947-70E740481C1C}">
                    <a14:useLocalDpi xmlns:a14="http://schemas.microsoft.com/office/drawing/2010/main" val="0"/>
                  </a:ext>
                </a:extLst>
              </a:blip>
              <a:srcRect t="36306" b="20414"/>
              <a:stretch/>
            </p:blipFill>
            <p:spPr>
              <a:xfrm>
                <a:off x="4659667" y="7838502"/>
                <a:ext cx="2887570" cy="780845"/>
              </a:xfrm>
              <a:prstGeom prst="rect">
                <a:avLst/>
              </a:prstGeom>
            </p:spPr>
          </p:pic>
          <p:pic>
            <p:nvPicPr>
              <p:cNvPr id="67" name="图片 1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8870" y="10603126"/>
                <a:ext cx="766716" cy="781321"/>
              </a:xfrm>
              <a:prstGeom prst="rect">
                <a:avLst/>
              </a:prstGeom>
            </p:spPr>
          </p:pic>
          <p:sp>
            <p:nvSpPr>
              <p:cNvPr id="68" name="文本框 119"/>
              <p:cNvSpPr txBox="1"/>
              <p:nvPr/>
            </p:nvSpPr>
            <p:spPr>
              <a:xfrm>
                <a:off x="3843969" y="9833321"/>
                <a:ext cx="4773018" cy="677108"/>
              </a:xfrm>
              <a:prstGeom prst="rect">
                <a:avLst/>
              </a:prstGeom>
              <a:noFill/>
            </p:spPr>
            <p:txBody>
              <a:bodyPr wrap="square" rtlCol="0">
                <a:spAutoFit/>
              </a:bodyPr>
              <a:lstStyle/>
              <a:p>
                <a:pPr algn="ctr">
                  <a:defRPr/>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Analog Speakers</a:t>
                </a:r>
              </a:p>
            </p:txBody>
          </p:sp>
        </p:grpSp>
        <p:cxnSp>
          <p:nvCxnSpPr>
            <p:cNvPr id="58" name="直接连接符 122"/>
            <p:cNvCxnSpPr/>
            <p:nvPr/>
          </p:nvCxnSpPr>
          <p:spPr>
            <a:xfrm rot="16200000">
              <a:off x="3731547" y="6052789"/>
              <a:ext cx="619372" cy="0"/>
            </a:xfrm>
            <a:prstGeom prst="line">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9" name="矩形 130"/>
            <p:cNvSpPr/>
            <p:nvPr/>
          </p:nvSpPr>
          <p:spPr>
            <a:xfrm>
              <a:off x="3954662" y="7322038"/>
              <a:ext cx="577522" cy="553998"/>
            </a:xfrm>
            <a:prstGeom prst="rect">
              <a:avLst/>
            </a:prstGeom>
            <a:noFill/>
          </p:spPr>
          <p:txBody>
            <a:bodyPr wrap="square" rtlCol="0">
              <a:spAutoFit/>
            </a:bodyPr>
            <a:lstStyle/>
            <a:p>
              <a:pPr>
                <a:defRPr/>
              </a:pPr>
              <a:r>
                <a:rPr lang="en-US" altLang="zh-CN" sz="12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t>
              </a:r>
            </a:p>
          </p:txBody>
        </p:sp>
        <p:pic>
          <p:nvPicPr>
            <p:cNvPr id="60" name="图片 1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7579" y="7099785"/>
              <a:ext cx="425257" cy="993095"/>
            </a:xfrm>
            <a:prstGeom prst="rect">
              <a:avLst/>
            </a:prstGeom>
          </p:spPr>
        </p:pic>
        <p:sp>
          <p:nvSpPr>
            <p:cNvPr id="61" name="矩形 137"/>
            <p:cNvSpPr/>
            <p:nvPr/>
          </p:nvSpPr>
          <p:spPr>
            <a:xfrm>
              <a:off x="5887540" y="7322038"/>
              <a:ext cx="577522" cy="553998"/>
            </a:xfrm>
            <a:prstGeom prst="rect">
              <a:avLst/>
            </a:prstGeom>
            <a:noFill/>
          </p:spPr>
          <p:txBody>
            <a:bodyPr wrap="square" rtlCol="0">
              <a:spAutoFit/>
            </a:bodyPr>
            <a:lstStyle/>
            <a:p>
              <a:pPr>
                <a:defRPr/>
              </a:pPr>
              <a:r>
                <a:rPr lang="en-US" altLang="zh-CN" sz="12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t>
              </a:r>
            </a:p>
          </p:txBody>
        </p:sp>
        <p:sp>
          <p:nvSpPr>
            <p:cNvPr id="62" name="矩形 138"/>
            <p:cNvSpPr/>
            <p:nvPr/>
          </p:nvSpPr>
          <p:spPr>
            <a:xfrm>
              <a:off x="1790040" y="7322038"/>
              <a:ext cx="577522" cy="553998"/>
            </a:xfrm>
            <a:prstGeom prst="rect">
              <a:avLst/>
            </a:prstGeom>
            <a:noFill/>
          </p:spPr>
          <p:txBody>
            <a:bodyPr wrap="square" rtlCol="0">
              <a:spAutoFit/>
            </a:bodyPr>
            <a:lstStyle/>
            <a:p>
              <a:pPr>
                <a:defRPr/>
              </a:pPr>
              <a:r>
                <a:rPr lang="en-US" altLang="zh-CN" sz="12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t>
              </a:r>
            </a:p>
          </p:txBody>
        </p:sp>
      </p:grpSp>
      <p:grpSp>
        <p:nvGrpSpPr>
          <p:cNvPr id="70" name="组合 178"/>
          <p:cNvGrpSpPr/>
          <p:nvPr/>
        </p:nvGrpSpPr>
        <p:grpSpPr>
          <a:xfrm>
            <a:off x="4436974" y="1727092"/>
            <a:ext cx="3182108" cy="4407795"/>
            <a:chOff x="16682625" y="3454928"/>
            <a:chExt cx="6364216" cy="8815590"/>
          </a:xfrm>
        </p:grpSpPr>
        <p:sp>
          <p:nvSpPr>
            <p:cNvPr id="72" name="矩形 180"/>
            <p:cNvSpPr/>
            <p:nvPr/>
          </p:nvSpPr>
          <p:spPr>
            <a:xfrm>
              <a:off x="16682625" y="10051570"/>
              <a:ext cx="6354912" cy="2218948"/>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prstClr val="white"/>
                </a:solidFill>
                <a:latin typeface="Helvetica Now Text"/>
                <a:ea typeface="等线"/>
                <a:sym typeface="Helvetica Neue" panose="02000503000000020004"/>
              </a:endParaRPr>
            </a:p>
          </p:txBody>
        </p:sp>
        <p:sp>
          <p:nvSpPr>
            <p:cNvPr id="73" name="矩形 181"/>
            <p:cNvSpPr/>
            <p:nvPr/>
          </p:nvSpPr>
          <p:spPr>
            <a:xfrm>
              <a:off x="16682625" y="7081141"/>
              <a:ext cx="6354912" cy="2267858"/>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prstClr val="white"/>
                </a:solidFill>
                <a:latin typeface="Helvetica Now Text"/>
                <a:ea typeface="等线"/>
                <a:sym typeface="Helvetica Neue" panose="02000503000000020004"/>
              </a:endParaRPr>
            </a:p>
          </p:txBody>
        </p:sp>
        <p:sp>
          <p:nvSpPr>
            <p:cNvPr id="74" name="文本框 182"/>
            <p:cNvSpPr txBox="1"/>
            <p:nvPr/>
          </p:nvSpPr>
          <p:spPr>
            <a:xfrm>
              <a:off x="17378379" y="7280564"/>
              <a:ext cx="4773018" cy="677108"/>
            </a:xfrm>
            <a:prstGeom prst="rect">
              <a:avLst/>
            </a:prstGeom>
            <a:noFill/>
          </p:spPr>
          <p:txBody>
            <a:bodyPr wrap="square" rtlCol="0">
              <a:spAutoFit/>
            </a:bodyPr>
            <a:lstStyle/>
            <a:p>
              <a:pPr algn="ctr">
                <a:defRPr/>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Network</a:t>
              </a:r>
              <a:r>
                <a:rPr lang="en-US" altLang="zh-CN" sz="1600">
                  <a:solidFill>
                    <a:prstClr val="black"/>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t>
              </a: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Amplifier</a:t>
              </a:r>
            </a:p>
          </p:txBody>
        </p:sp>
        <p:sp>
          <p:nvSpPr>
            <p:cNvPr id="75" name="矩形 185"/>
            <p:cNvSpPr/>
            <p:nvPr/>
          </p:nvSpPr>
          <p:spPr>
            <a:xfrm>
              <a:off x="16691929" y="3454928"/>
              <a:ext cx="6354912" cy="1838518"/>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prstClr val="white"/>
                </a:solidFill>
                <a:latin typeface="Helvetica Now Text"/>
                <a:ea typeface="等线"/>
                <a:sym typeface="Helvetica Neue" panose="02000503000000020004"/>
              </a:endParaRPr>
            </a:p>
          </p:txBody>
        </p:sp>
        <p:sp>
          <p:nvSpPr>
            <p:cNvPr id="76" name="矩形 186"/>
            <p:cNvSpPr/>
            <p:nvPr/>
          </p:nvSpPr>
          <p:spPr>
            <a:xfrm>
              <a:off x="16682625" y="5933547"/>
              <a:ext cx="6354912" cy="464760"/>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prstClr val="white"/>
                </a:solidFill>
                <a:latin typeface="Helvetica Now Text"/>
                <a:ea typeface="等线"/>
                <a:sym typeface="Helvetica Neue" panose="02000503000000020004"/>
              </a:endParaRPr>
            </a:p>
          </p:txBody>
        </p:sp>
        <p:sp>
          <p:nvSpPr>
            <p:cNvPr id="77" name="文本框 187"/>
            <p:cNvSpPr txBox="1"/>
            <p:nvPr/>
          </p:nvSpPr>
          <p:spPr>
            <a:xfrm>
              <a:off x="19242053" y="5856266"/>
              <a:ext cx="2368598" cy="677108"/>
            </a:xfrm>
            <a:prstGeom prst="rect">
              <a:avLst/>
            </a:prstGeom>
            <a:noFill/>
          </p:spPr>
          <p:txBody>
            <a:bodyPr wrap="square" rtlCol="0">
              <a:spAutoFit/>
            </a:bodyPr>
            <a:lstStyle/>
            <a:p>
              <a:pPr algn="ctr">
                <a:defRPr/>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Internet</a:t>
              </a:r>
            </a:p>
          </p:txBody>
        </p:sp>
        <p:cxnSp>
          <p:nvCxnSpPr>
            <p:cNvPr id="78" name="直接连接符 188"/>
            <p:cNvCxnSpPr/>
            <p:nvPr/>
          </p:nvCxnSpPr>
          <p:spPr>
            <a:xfrm flipV="1">
              <a:off x="19746975" y="9348999"/>
              <a:ext cx="0" cy="702571"/>
            </a:xfrm>
            <a:prstGeom prst="line">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0" name="文本框 190"/>
            <p:cNvSpPr txBox="1"/>
            <p:nvPr/>
          </p:nvSpPr>
          <p:spPr>
            <a:xfrm>
              <a:off x="17705257" y="3526024"/>
              <a:ext cx="4773018" cy="677108"/>
            </a:xfrm>
            <a:prstGeom prst="rect">
              <a:avLst/>
            </a:prstGeom>
            <a:noFill/>
          </p:spPr>
          <p:txBody>
            <a:bodyPr wrap="square" rtlCol="0">
              <a:spAutoFit/>
            </a:bodyPr>
            <a:lstStyle/>
            <a:p>
              <a:pPr algn="ctr">
                <a:defRPr/>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Management Centre</a:t>
              </a:r>
            </a:p>
          </p:txBody>
        </p:sp>
        <p:pic>
          <p:nvPicPr>
            <p:cNvPr id="81" name="图片 191"/>
            <p:cNvPicPr>
              <a:picLocks noChangeAspect="1"/>
            </p:cNvPicPr>
            <p:nvPr/>
          </p:nvPicPr>
          <p:blipFill>
            <a:blip r:embed="rId6"/>
            <a:stretch>
              <a:fillRect/>
            </a:stretch>
          </p:blipFill>
          <p:spPr>
            <a:xfrm>
              <a:off x="18987820" y="5933547"/>
              <a:ext cx="476412" cy="434985"/>
            </a:xfrm>
            <a:prstGeom prst="rect">
              <a:avLst/>
            </a:prstGeom>
          </p:spPr>
        </p:pic>
        <p:cxnSp>
          <p:nvCxnSpPr>
            <p:cNvPr id="82" name="直接连接符 192"/>
            <p:cNvCxnSpPr/>
            <p:nvPr/>
          </p:nvCxnSpPr>
          <p:spPr>
            <a:xfrm flipV="1">
              <a:off x="19746975" y="5293446"/>
              <a:ext cx="0" cy="640101"/>
            </a:xfrm>
            <a:prstGeom prst="line">
              <a:avLst/>
            </a:prstGeom>
            <a:ln w="38100">
              <a:solidFill>
                <a:srgbClr val="397DC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直接连接符 193"/>
            <p:cNvCxnSpPr/>
            <p:nvPr/>
          </p:nvCxnSpPr>
          <p:spPr>
            <a:xfrm flipV="1">
              <a:off x="19746975" y="6414317"/>
              <a:ext cx="0" cy="640101"/>
            </a:xfrm>
            <a:prstGeom prst="line">
              <a:avLst/>
            </a:prstGeom>
            <a:ln w="38100">
              <a:solidFill>
                <a:srgbClr val="397DC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84" name="图片 196"/>
            <p:cNvPicPr>
              <a:picLocks noChangeAspect="1"/>
            </p:cNvPicPr>
            <p:nvPr/>
          </p:nvPicPr>
          <p:blipFill rotWithShape="1">
            <a:blip r:embed="rId3" cstate="print">
              <a:extLst>
                <a:ext uri="{28A0092B-C50C-407E-A947-70E740481C1C}">
                  <a14:useLocalDpi xmlns:a14="http://schemas.microsoft.com/office/drawing/2010/main" val="0"/>
                </a:ext>
              </a:extLst>
            </a:blip>
            <a:srcRect t="36306" b="20414"/>
            <a:stretch/>
          </p:blipFill>
          <p:spPr>
            <a:xfrm>
              <a:off x="18357924" y="7999641"/>
              <a:ext cx="2887570" cy="780845"/>
            </a:xfrm>
            <a:prstGeom prst="rect">
              <a:avLst/>
            </a:prstGeom>
          </p:spPr>
        </p:pic>
      </p:grpSp>
      <p:grpSp>
        <p:nvGrpSpPr>
          <p:cNvPr id="85" name="组合 199"/>
          <p:cNvGrpSpPr/>
          <p:nvPr/>
        </p:nvGrpSpPr>
        <p:grpSpPr>
          <a:xfrm>
            <a:off x="8314660" y="1724817"/>
            <a:ext cx="3182108" cy="4407795"/>
            <a:chOff x="16682625" y="3454928"/>
            <a:chExt cx="6364216" cy="8815590"/>
          </a:xfrm>
        </p:grpSpPr>
        <p:sp>
          <p:nvSpPr>
            <p:cNvPr id="86" name="矩形 200"/>
            <p:cNvSpPr/>
            <p:nvPr/>
          </p:nvSpPr>
          <p:spPr>
            <a:xfrm>
              <a:off x="16682625" y="10051570"/>
              <a:ext cx="6354912" cy="2218948"/>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schemeClr val="bg1"/>
                </a:solidFill>
                <a:latin typeface="Helvetica Now Text"/>
                <a:ea typeface="等线"/>
                <a:sym typeface="Helvetica Neue" panose="02000503000000020004"/>
              </a:endParaRPr>
            </a:p>
          </p:txBody>
        </p:sp>
        <p:sp>
          <p:nvSpPr>
            <p:cNvPr id="87" name="矩形 201"/>
            <p:cNvSpPr/>
            <p:nvPr/>
          </p:nvSpPr>
          <p:spPr>
            <a:xfrm>
              <a:off x="16682625" y="7081141"/>
              <a:ext cx="6354912" cy="2267858"/>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schemeClr val="bg1"/>
                </a:solidFill>
                <a:latin typeface="Helvetica Now Text"/>
                <a:ea typeface="等线"/>
                <a:sym typeface="Helvetica Neue" panose="02000503000000020004"/>
              </a:endParaRPr>
            </a:p>
          </p:txBody>
        </p:sp>
        <p:sp>
          <p:nvSpPr>
            <p:cNvPr id="88" name="矩形 202"/>
            <p:cNvSpPr/>
            <p:nvPr/>
          </p:nvSpPr>
          <p:spPr>
            <a:xfrm>
              <a:off x="16691929" y="3454928"/>
              <a:ext cx="6354912" cy="1838518"/>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schemeClr val="bg1"/>
                </a:solidFill>
                <a:latin typeface="Helvetica Now Text"/>
                <a:ea typeface="等线"/>
                <a:sym typeface="Helvetica Neue" panose="02000503000000020004"/>
              </a:endParaRPr>
            </a:p>
          </p:txBody>
        </p:sp>
        <p:sp>
          <p:nvSpPr>
            <p:cNvPr id="89" name="矩形 203"/>
            <p:cNvSpPr/>
            <p:nvPr/>
          </p:nvSpPr>
          <p:spPr>
            <a:xfrm>
              <a:off x="16682625" y="5933547"/>
              <a:ext cx="6354912" cy="464760"/>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hangingPunct="0">
                <a:defRPr/>
              </a:pPr>
              <a:endParaRPr lang="zh-CN" altLang="en-US" sz="1200" kern="0">
                <a:solidFill>
                  <a:schemeClr val="bg1"/>
                </a:solidFill>
                <a:latin typeface="Helvetica Now Text"/>
                <a:ea typeface="等线"/>
                <a:sym typeface="Helvetica Neue" panose="02000503000000020004"/>
              </a:endParaRPr>
            </a:p>
          </p:txBody>
        </p:sp>
        <p:sp>
          <p:nvSpPr>
            <p:cNvPr id="90" name="文本框 204"/>
            <p:cNvSpPr txBox="1"/>
            <p:nvPr/>
          </p:nvSpPr>
          <p:spPr>
            <a:xfrm>
              <a:off x="19242053" y="5856266"/>
              <a:ext cx="2368598" cy="677108"/>
            </a:xfrm>
            <a:prstGeom prst="rect">
              <a:avLst/>
            </a:prstGeom>
            <a:noFill/>
          </p:spPr>
          <p:txBody>
            <a:bodyPr wrap="square" rtlCol="0">
              <a:spAutoFit/>
            </a:bodyPr>
            <a:lstStyle/>
            <a:p>
              <a:pPr algn="ctr">
                <a:defRPr/>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Internet</a:t>
              </a:r>
            </a:p>
          </p:txBody>
        </p:sp>
        <p:cxnSp>
          <p:nvCxnSpPr>
            <p:cNvPr id="91" name="直接连接符 205"/>
            <p:cNvCxnSpPr/>
            <p:nvPr/>
          </p:nvCxnSpPr>
          <p:spPr>
            <a:xfrm flipV="1">
              <a:off x="19746975" y="9348999"/>
              <a:ext cx="0" cy="702571"/>
            </a:xfrm>
            <a:prstGeom prst="line">
              <a:avLst/>
            </a:prstGeom>
            <a:ln w="38100">
              <a:solidFill>
                <a:schemeClr val="accent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92" name="文本框 206"/>
            <p:cNvSpPr txBox="1"/>
            <p:nvPr/>
          </p:nvSpPr>
          <p:spPr>
            <a:xfrm>
              <a:off x="17705257" y="3526024"/>
              <a:ext cx="4773018" cy="677108"/>
            </a:xfrm>
            <a:prstGeom prst="rect">
              <a:avLst/>
            </a:prstGeom>
            <a:noFill/>
          </p:spPr>
          <p:txBody>
            <a:bodyPr wrap="square" rtlCol="0">
              <a:spAutoFit/>
            </a:bodyPr>
            <a:lstStyle/>
            <a:p>
              <a:pPr>
                <a:defRPr/>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rPr>
                <a:t>Management Centre</a:t>
              </a:r>
            </a:p>
          </p:txBody>
        </p:sp>
        <p:pic>
          <p:nvPicPr>
            <p:cNvPr id="93" name="图片 207"/>
            <p:cNvPicPr>
              <a:picLocks noChangeAspect="1"/>
            </p:cNvPicPr>
            <p:nvPr/>
          </p:nvPicPr>
          <p:blipFill>
            <a:blip r:embed="rId6"/>
            <a:stretch>
              <a:fillRect/>
            </a:stretch>
          </p:blipFill>
          <p:spPr>
            <a:xfrm>
              <a:off x="18987820" y="5933547"/>
              <a:ext cx="476412" cy="434985"/>
            </a:xfrm>
            <a:prstGeom prst="rect">
              <a:avLst/>
            </a:prstGeom>
          </p:spPr>
        </p:pic>
        <p:cxnSp>
          <p:nvCxnSpPr>
            <p:cNvPr id="94" name="直接连接符 208"/>
            <p:cNvCxnSpPr/>
            <p:nvPr/>
          </p:nvCxnSpPr>
          <p:spPr>
            <a:xfrm flipV="1">
              <a:off x="19746975" y="5293446"/>
              <a:ext cx="0" cy="640101"/>
            </a:xfrm>
            <a:prstGeom prst="line">
              <a:avLst/>
            </a:prstGeom>
            <a:ln w="38100">
              <a:solidFill>
                <a:srgbClr val="397DC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直接连接符 209"/>
            <p:cNvCxnSpPr/>
            <p:nvPr/>
          </p:nvCxnSpPr>
          <p:spPr>
            <a:xfrm flipV="1">
              <a:off x="19746975" y="6414317"/>
              <a:ext cx="0" cy="640101"/>
            </a:xfrm>
            <a:prstGeom prst="line">
              <a:avLst/>
            </a:prstGeom>
            <a:ln w="38100">
              <a:solidFill>
                <a:srgbClr val="397DC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6" name="文本框 210"/>
            <p:cNvSpPr txBox="1"/>
            <p:nvPr/>
          </p:nvSpPr>
          <p:spPr>
            <a:xfrm>
              <a:off x="17554769" y="7279628"/>
              <a:ext cx="4773018" cy="677108"/>
            </a:xfrm>
            <a:prstGeom prst="rect">
              <a:avLst/>
            </a:prstGeom>
            <a:noFill/>
          </p:spPr>
          <p:txBody>
            <a:bodyPr wrap="square" rtlCol="0">
              <a:spAutoFit/>
            </a:bodyPr>
            <a:lstStyle/>
            <a:p>
              <a:pPr algn="ctr">
                <a:defRPr/>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IP Main Speakers</a:t>
              </a:r>
            </a:p>
          </p:txBody>
        </p:sp>
        <p:sp>
          <p:nvSpPr>
            <p:cNvPr id="97" name="文本框 211"/>
            <p:cNvSpPr txBox="1"/>
            <p:nvPr/>
          </p:nvSpPr>
          <p:spPr>
            <a:xfrm>
              <a:off x="17554769" y="10209948"/>
              <a:ext cx="4773018" cy="677108"/>
            </a:xfrm>
            <a:prstGeom prst="rect">
              <a:avLst/>
            </a:prstGeom>
            <a:noFill/>
          </p:spPr>
          <p:txBody>
            <a:bodyPr wrap="square" rtlCol="0">
              <a:spAutoFit/>
            </a:bodyPr>
            <a:lstStyle/>
            <a:p>
              <a:pPr algn="ctr">
                <a:defRPr/>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IP Sub Speakers</a:t>
              </a:r>
            </a:p>
          </p:txBody>
        </p:sp>
        <p:pic>
          <p:nvPicPr>
            <p:cNvPr id="98" name="图片 2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09351" y="10994104"/>
              <a:ext cx="1514134" cy="850944"/>
            </a:xfrm>
            <a:prstGeom prst="rect">
              <a:avLst/>
            </a:prstGeom>
          </p:spPr>
        </p:pic>
        <p:grpSp>
          <p:nvGrpSpPr>
            <p:cNvPr id="99" name="组合 213"/>
            <p:cNvGrpSpPr/>
            <p:nvPr/>
          </p:nvGrpSpPr>
          <p:grpSpPr>
            <a:xfrm>
              <a:off x="18649576" y="7813910"/>
              <a:ext cx="2540980" cy="1381567"/>
              <a:chOff x="2639618" y="3766631"/>
              <a:chExt cx="11888683" cy="6100469"/>
            </a:xfrm>
          </p:grpSpPr>
          <p:pic>
            <p:nvPicPr>
              <p:cNvPr id="104" name="图片 21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120812" y="3766631"/>
                <a:ext cx="2533274" cy="6070147"/>
              </a:xfrm>
              <a:prstGeom prst="rect">
                <a:avLst/>
              </a:prstGeom>
            </p:spPr>
          </p:pic>
          <p:pic>
            <p:nvPicPr>
              <p:cNvPr id="105" name="图片 219"/>
              <p:cNvPicPr>
                <a:picLocks noChangeAspect="1"/>
              </p:cNvPicPr>
              <p:nvPr/>
            </p:nvPicPr>
            <p:blipFill rotWithShape="1">
              <a:blip r:embed="rId9" cstate="print">
                <a:extLst>
                  <a:ext uri="{28A0092B-C50C-407E-A947-70E740481C1C}">
                    <a14:useLocalDpi xmlns:a14="http://schemas.microsoft.com/office/drawing/2010/main" val="0"/>
                  </a:ext>
                </a:extLst>
              </a:blip>
              <a:srcRect t="239"/>
              <a:stretch/>
            </p:blipFill>
            <p:spPr>
              <a:xfrm flipH="1">
                <a:off x="8577531" y="5808820"/>
                <a:ext cx="3116341" cy="3950138"/>
              </a:xfrm>
              <a:prstGeom prst="rect">
                <a:avLst/>
              </a:prstGeom>
            </p:spPr>
          </p:pic>
          <p:pic>
            <p:nvPicPr>
              <p:cNvPr id="106" name="图片 2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10653901" y="7689687"/>
                <a:ext cx="3874400" cy="2177413"/>
              </a:xfrm>
              <a:prstGeom prst="rect">
                <a:avLst/>
              </a:prstGeom>
            </p:spPr>
          </p:pic>
          <p:pic>
            <p:nvPicPr>
              <p:cNvPr id="107" name="图片 2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39618" y="7004723"/>
                <a:ext cx="3539562" cy="2601929"/>
              </a:xfrm>
              <a:prstGeom prst="rect">
                <a:avLst/>
              </a:prstGeom>
            </p:spPr>
          </p:pic>
        </p:grpSp>
        <p:pic>
          <p:nvPicPr>
            <p:cNvPr id="101" name="图片 2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186864" y="3997036"/>
              <a:ext cx="2007384" cy="1101455"/>
            </a:xfrm>
            <a:prstGeom prst="rect">
              <a:avLst/>
            </a:prstGeom>
          </p:spPr>
        </p:pic>
        <p:pic>
          <p:nvPicPr>
            <p:cNvPr id="102" name="图片 216"/>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8058238" y="4392520"/>
              <a:ext cx="1484117" cy="505121"/>
            </a:xfrm>
            <a:prstGeom prst="rect">
              <a:avLst/>
            </a:prstGeom>
          </p:spPr>
        </p:pic>
        <p:sp>
          <p:nvSpPr>
            <p:cNvPr id="103" name="文本框 217"/>
            <p:cNvSpPr txBox="1"/>
            <p:nvPr/>
          </p:nvSpPr>
          <p:spPr>
            <a:xfrm>
              <a:off x="19406091" y="9461282"/>
              <a:ext cx="2525980" cy="615554"/>
            </a:xfrm>
            <a:prstGeom prst="rect">
              <a:avLst/>
            </a:prstGeom>
            <a:noFill/>
          </p:spPr>
          <p:txBody>
            <a:bodyPr wrap="square" rtlCol="0">
              <a:spAutoFit/>
            </a:bodyPr>
            <a:lstStyle/>
            <a:p>
              <a:pPr algn="ctr">
                <a:defRPr/>
              </a:pPr>
              <a:r>
                <a:rPr lang="en-US" altLang="zh-CN" sz="14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(Optional)</a:t>
              </a:r>
            </a:p>
          </p:txBody>
        </p:sp>
      </p:grpSp>
      <p:pic>
        <p:nvPicPr>
          <p:cNvPr id="108" name="图片 2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1964" y="5516697"/>
            <a:ext cx="383358" cy="390661"/>
          </a:xfrm>
          <a:prstGeom prst="rect">
            <a:avLst/>
          </a:prstGeom>
        </p:spPr>
      </p:pic>
      <p:sp>
        <p:nvSpPr>
          <p:cNvPr id="109" name="文本框 223"/>
          <p:cNvSpPr txBox="1"/>
          <p:nvPr/>
        </p:nvSpPr>
        <p:spPr>
          <a:xfrm>
            <a:off x="4849513" y="5131795"/>
            <a:ext cx="2386509" cy="338554"/>
          </a:xfrm>
          <a:prstGeom prst="rect">
            <a:avLst/>
          </a:prstGeom>
          <a:noFill/>
        </p:spPr>
        <p:txBody>
          <a:bodyPr wrap="square" rtlCol="0">
            <a:spAutoFit/>
          </a:bodyPr>
          <a:lstStyle/>
          <a:p>
            <a:pPr algn="ctr">
              <a:defRPr/>
            </a:pPr>
            <a:r>
              <a:rPr lang="en-US" altLang="zh-CN" sz="16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Analog Speakers</a:t>
            </a:r>
          </a:p>
        </p:txBody>
      </p:sp>
      <p:sp>
        <p:nvSpPr>
          <p:cNvPr id="110" name="矩形 224"/>
          <p:cNvSpPr/>
          <p:nvPr/>
        </p:nvSpPr>
        <p:spPr>
          <a:xfrm>
            <a:off x="5900513" y="5544635"/>
            <a:ext cx="288761" cy="276999"/>
          </a:xfrm>
          <a:prstGeom prst="rect">
            <a:avLst/>
          </a:prstGeom>
          <a:noFill/>
        </p:spPr>
        <p:txBody>
          <a:bodyPr wrap="square" rtlCol="0">
            <a:spAutoFit/>
          </a:bodyPr>
          <a:lstStyle/>
          <a:p>
            <a:pPr>
              <a:defRPr/>
            </a:pPr>
            <a:r>
              <a:rPr lang="en-US" altLang="zh-CN" sz="12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t>
            </a:r>
          </a:p>
        </p:txBody>
      </p:sp>
      <p:pic>
        <p:nvPicPr>
          <p:cNvPr id="111" name="图片 2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1971" y="5433508"/>
            <a:ext cx="212629" cy="496548"/>
          </a:xfrm>
          <a:prstGeom prst="rect">
            <a:avLst/>
          </a:prstGeom>
        </p:spPr>
      </p:pic>
      <p:sp>
        <p:nvSpPr>
          <p:cNvPr id="112" name="矩形 226"/>
          <p:cNvSpPr/>
          <p:nvPr/>
        </p:nvSpPr>
        <p:spPr>
          <a:xfrm>
            <a:off x="6866951" y="5544635"/>
            <a:ext cx="288761" cy="276999"/>
          </a:xfrm>
          <a:prstGeom prst="rect">
            <a:avLst/>
          </a:prstGeom>
          <a:noFill/>
        </p:spPr>
        <p:txBody>
          <a:bodyPr wrap="square" rtlCol="0">
            <a:spAutoFit/>
          </a:bodyPr>
          <a:lstStyle/>
          <a:p>
            <a:pPr>
              <a:defRPr/>
            </a:pPr>
            <a:r>
              <a:rPr lang="en-US" altLang="zh-CN" sz="12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t>
            </a:r>
          </a:p>
        </p:txBody>
      </p:sp>
      <p:sp>
        <p:nvSpPr>
          <p:cNvPr id="113" name="矩形 227"/>
          <p:cNvSpPr/>
          <p:nvPr/>
        </p:nvSpPr>
        <p:spPr>
          <a:xfrm>
            <a:off x="4818201" y="5544635"/>
            <a:ext cx="288761" cy="276999"/>
          </a:xfrm>
          <a:prstGeom prst="rect">
            <a:avLst/>
          </a:prstGeom>
          <a:noFill/>
        </p:spPr>
        <p:txBody>
          <a:bodyPr wrap="square" rtlCol="0">
            <a:spAutoFit/>
          </a:bodyPr>
          <a:lstStyle/>
          <a:p>
            <a:pPr>
              <a:defRPr/>
            </a:pPr>
            <a:r>
              <a:rPr lang="en-US" altLang="zh-CN" sz="1200">
                <a:solidFill>
                  <a:schemeClr val="bg1"/>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t>
            </a:r>
          </a:p>
        </p:txBody>
      </p:sp>
      <p:pic>
        <p:nvPicPr>
          <p:cNvPr id="100" name="图片 3">
            <a:extLst>
              <a:ext uri="{FF2B5EF4-FFF2-40B4-BE49-F238E27FC236}">
                <a16:creationId xmlns:a16="http://schemas.microsoft.com/office/drawing/2014/main" id="{77042880-A5D6-4CD4-A3C8-41729C476AF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pic>
        <p:nvPicPr>
          <p:cNvPr id="114" name="图片 2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13313" y="2028090"/>
            <a:ext cx="1003692" cy="550728"/>
          </a:xfrm>
          <a:prstGeom prst="rect">
            <a:avLst/>
          </a:prstGeom>
        </p:spPr>
      </p:pic>
    </p:spTree>
    <p:extLst>
      <p:ext uri="{BB962C8B-B14F-4D97-AF65-F5344CB8AC3E}">
        <p14:creationId xmlns:p14="http://schemas.microsoft.com/office/powerpoint/2010/main" val="3087410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îślíḋè">
            <a:extLst>
              <a:ext uri="{FF2B5EF4-FFF2-40B4-BE49-F238E27FC236}">
                <a16:creationId xmlns:a16="http://schemas.microsoft.com/office/drawing/2014/main" id="{F20DFA35-A9B6-49FB-BF4D-15D60E42DC63}"/>
              </a:ext>
            </a:extLst>
          </p:cNvPr>
          <p:cNvSpPr txBox="1"/>
          <p:nvPr/>
        </p:nvSpPr>
        <p:spPr bwMode="auto">
          <a:xfrm>
            <a:off x="1419070" y="1973942"/>
            <a:ext cx="6704072" cy="455917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2880" tIns="91440" rIns="182880" bIns="91440" anchor="ctr">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1827530" rtl="0" eaLnBrk="1" fontAlgn="auto" latinLnBrk="0" hangingPunct="1">
              <a:lnSpc>
                <a:spcPct val="150000"/>
              </a:lnSpc>
              <a:spcBef>
                <a:spcPts val="0"/>
              </a:spcBef>
              <a:spcAft>
                <a:spcPts val="0"/>
              </a:spcAft>
              <a:buClrTx/>
              <a:buSzTx/>
              <a:buFontTx/>
              <a:buNone/>
              <a:tabLst/>
              <a:defRPr/>
            </a:pPr>
            <a:r>
              <a:rPr kumimoji="0" lang="fi-FI" altLang="zh-CN" sz="3200" b="1" i="0" u="none" strike="noStrike" kern="1200" cap="none" spc="0" normalizeH="0" baseline="0" noProof="0">
                <a:ln>
                  <a:noFill/>
                </a:ln>
                <a:solidFill>
                  <a:srgbClr val="5189F0"/>
                </a:solidFill>
                <a:effectLst/>
                <a:uLnTx/>
                <a:uFillTx/>
                <a:latin typeface="Calibri"/>
                <a:ea typeface="方正兰亭黑简体" panose="02000000000000000000" pitchFamily="2" charset="-122"/>
                <a:cs typeface="Arial" panose="020B0604020202090204" pitchFamily="34" charset="0"/>
                <a:sym typeface="Arial" panose="020B0604020202090204" pitchFamily="34" charset="0"/>
              </a:rPr>
              <a:t>01</a:t>
            </a:r>
            <a:r>
              <a:rPr kumimoji="0" lang="fi-FI" altLang="zh-CN" sz="3200" b="1" i="0" u="none" strike="noStrike" kern="1200" cap="none" spc="0" normalizeH="0" baseline="0" noProof="0">
                <a:ln>
                  <a:noFill/>
                </a:ln>
                <a:solidFill>
                  <a:srgbClr val="333333"/>
                </a:solidFill>
                <a:effectLst/>
                <a:uLnTx/>
                <a:uFillTx/>
                <a:latin typeface="Calibri"/>
                <a:ea typeface="方正兰亭黑简体" panose="02000000000000000000" pitchFamily="2" charset="-122"/>
                <a:cs typeface="Arial" panose="020B0604020202090204" pitchFamily="34" charset="0"/>
                <a:sym typeface="Arial" panose="020B0604020202090204" pitchFamily="34" charset="0"/>
              </a:rPr>
              <a:t>   </a:t>
            </a:r>
            <a:r>
              <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Overview </a:t>
            </a:r>
            <a:endParaRPr lang="fi-FI"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endParaRPr>
          </a:p>
          <a:p>
            <a:pPr marR="0" lvl="0" algn="l" defTabSz="1827530" rtl="0" eaLnBrk="1" fontAlgn="auto" latinLnBrk="0" hangingPunct="1">
              <a:lnSpc>
                <a:spcPct val="150000"/>
              </a:lnSpc>
              <a:spcBef>
                <a:spcPts val="0"/>
              </a:spcBef>
              <a:spcAft>
                <a:spcPts val="0"/>
              </a:spcAft>
              <a:buClrTx/>
              <a:buSzTx/>
              <a:tabLst/>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02</a:t>
            </a:r>
            <a:r>
              <a:rPr kumimoji="0" lang="en-US" altLang="fi-FI" sz="3200" i="0" u="none" strike="noStrike" kern="1200" cap="none" spc="0" normalizeH="0" baseline="0" noProof="0">
                <a:ln>
                  <a:noFill/>
                </a:ln>
                <a:solidFill>
                  <a:srgbClr val="FFC000"/>
                </a:solidFill>
                <a:effectLst/>
                <a:uLnTx/>
                <a:uFillTx/>
                <a:latin typeface="Calibri"/>
                <a:ea typeface="方正兰亭黑简体" panose="02000000000000000000" pitchFamily="2" charset="-122"/>
                <a:cs typeface="Arial" panose="020B0604020202090204" pitchFamily="34" charset="0"/>
                <a:sym typeface="Arial" panose="020B0604020202090204" pitchFamily="34" charset="0"/>
              </a:rPr>
              <a:t>   </a:t>
            </a:r>
            <a:r>
              <a:rPr lang="en-US" altLang="fi-FI" sz="3200" b="1">
                <a:solidFill>
                  <a:srgbClr val="FF0066"/>
                </a:solidFill>
                <a:latin typeface="Calibri"/>
                <a:ea typeface="方正兰亭黑简体" panose="02000000000000000000" pitchFamily="2" charset="-122"/>
                <a:cs typeface="Arial" panose="020B0604020202090204" pitchFamily="34" charset="0"/>
                <a:sym typeface="Arial" panose="020B0604020202090204" pitchFamily="34" charset="0"/>
              </a:rPr>
              <a:t>Network Product</a:t>
            </a:r>
          </a:p>
          <a:p>
            <a:pPr marR="0" lvl="0" algn="l" defTabSz="1827530" rtl="0" eaLnBrk="1" fontAlgn="auto" latinLnBrk="0" hangingPunct="1">
              <a:lnSpc>
                <a:spcPct val="150000"/>
              </a:lnSpc>
              <a:spcBef>
                <a:spcPts val="0"/>
              </a:spcBef>
              <a:spcAft>
                <a:spcPts val="0"/>
              </a:spcAft>
              <a:buClrTx/>
              <a:buSzTx/>
              <a:tabLst/>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03</a:t>
            </a:r>
            <a:r>
              <a:rPr lang="en-US" altLang="fi-FI"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   Analog Product</a:t>
            </a:r>
          </a:p>
          <a:p>
            <a:pPr>
              <a:lnSpc>
                <a:spcPct val="150000"/>
              </a:lnSpc>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04   </a:t>
            </a:r>
            <a:r>
              <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Product</a:t>
            </a:r>
            <a:r>
              <a:rPr lang="en-US" altLang="zh-CN" sz="3200">
                <a:solidFill>
                  <a:schemeClr val="bg1"/>
                </a:solidFill>
                <a:latin typeface="Calibri" panose="020F0502020204030204" pitchFamily="34" charset="0"/>
                <a:ea typeface="方正兰亭黑简体" panose="02000000000000000000" pitchFamily="2" charset="-122"/>
                <a:cs typeface="Calibri" panose="020F0502020204030204" pitchFamily="34" charset="0"/>
                <a:sym typeface="Arial" panose="020B0604020202090204" pitchFamily="34" charset="0"/>
              </a:rPr>
              <a:t> </a:t>
            </a:r>
            <a:r>
              <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Showcase</a:t>
            </a:r>
          </a:p>
          <a:p>
            <a:pPr>
              <a:lnSpc>
                <a:spcPct val="150000"/>
              </a:lnSpc>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05   </a:t>
            </a:r>
            <a:r>
              <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Function Demo</a:t>
            </a:r>
          </a:p>
          <a:p>
            <a:pPr>
              <a:lnSpc>
                <a:spcPct val="150000"/>
              </a:lnSpc>
              <a:defRPr/>
            </a:pPr>
            <a:r>
              <a:rPr lang="en-US" altLang="fi-FI" sz="3200" b="1">
                <a:solidFill>
                  <a:srgbClr val="5189F0"/>
                </a:solidFill>
                <a:latin typeface="Calibri"/>
                <a:ea typeface="方正兰亭黑简体" panose="02000000000000000000" pitchFamily="2" charset="-122"/>
                <a:cs typeface="Arial" panose="020B0604020202090204" pitchFamily="34" charset="0"/>
                <a:sym typeface="Arial" panose="020B0604020202090204" pitchFamily="34" charset="0"/>
              </a:rPr>
              <a:t>06   </a:t>
            </a:r>
            <a:r>
              <a:rPr lang="en-US" altLang="fi-FI"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rPr>
              <a:t>FAQ</a:t>
            </a:r>
            <a:endParaRPr lang="en-US" altLang="zh-CN"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endParaRPr>
          </a:p>
          <a:p>
            <a:pPr marL="514350" marR="0" lvl="0" indent="-514350" algn="l" defTabSz="1827530" rtl="0" eaLnBrk="1" fontAlgn="auto" latinLnBrk="0" hangingPunct="1">
              <a:lnSpc>
                <a:spcPct val="200000"/>
              </a:lnSpc>
              <a:spcBef>
                <a:spcPts val="0"/>
              </a:spcBef>
              <a:spcAft>
                <a:spcPts val="0"/>
              </a:spcAft>
              <a:buClrTx/>
              <a:buSzTx/>
              <a:buFontTx/>
              <a:buAutoNum type="arabicPlain" startAt="3"/>
              <a:tabLst/>
              <a:defRPr/>
            </a:pPr>
            <a:endParaRPr lang="en-US" altLang="fi-FI" sz="3200">
              <a:solidFill>
                <a:srgbClr val="FFC000"/>
              </a:solidFill>
              <a:latin typeface="Calibri"/>
              <a:ea typeface="方正兰亭黑简体" panose="02000000000000000000" pitchFamily="2" charset="-122"/>
              <a:cs typeface="Arial" panose="020B0604020202090204" pitchFamily="34" charset="0"/>
              <a:sym typeface="Arial" panose="020B0604020202090204" pitchFamily="34" charset="0"/>
            </a:endParaRPr>
          </a:p>
        </p:txBody>
      </p:sp>
      <p:sp>
        <p:nvSpPr>
          <p:cNvPr id="3" name="文本占位符 2">
            <a:extLst>
              <a:ext uri="{FF2B5EF4-FFF2-40B4-BE49-F238E27FC236}">
                <a16:creationId xmlns:a16="http://schemas.microsoft.com/office/drawing/2014/main" id="{C807277C-7652-47F5-BD5A-D94E25C104CC}"/>
              </a:ext>
            </a:extLst>
          </p:cNvPr>
          <p:cNvSpPr txBox="1"/>
          <p:nvPr/>
        </p:nvSpPr>
        <p:spPr>
          <a:xfrm flipH="1">
            <a:off x="1326521" y="743163"/>
            <a:ext cx="3591522" cy="1230779"/>
          </a:xfrm>
          <a:prstGeom prst="rect">
            <a:avLst/>
          </a:prstGeom>
        </p:spPr>
        <p:txBody>
          <a:bodyPr vert="horz" lIns="182880" tIns="91440" rIns="182880" bIns="91440" rtlCol="0">
            <a:noAutofit/>
          </a:bodyPr>
          <a:lstStyle>
            <a:lvl1pPr marL="0" indent="0" algn="l" defTabSz="914400" rtl="0" eaLnBrk="1" latinLnBrk="0" hangingPunct="1">
              <a:lnSpc>
                <a:spcPct val="90000"/>
              </a:lnSpc>
              <a:spcBef>
                <a:spcPts val="1000"/>
              </a:spcBef>
              <a:buFont typeface="Arial" panose="020B0604020202090204" pitchFamily="34" charset="0"/>
              <a:buNone/>
              <a:defRPr sz="4000" b="1" i="1" kern="1200">
                <a:solidFill>
                  <a:schemeClr val="bg1"/>
                </a:solidFill>
                <a:effectLst>
                  <a:outerShdw blurRad="38100" dist="38100" dir="2700000" algn="tl">
                    <a:srgbClr val="000000">
                      <a:alpha val="43137"/>
                    </a:srgbClr>
                  </a:outerShdw>
                </a:effectLst>
                <a:latin typeface="Arial" panose="020B0604020202090204" pitchFamily="34" charset="0"/>
                <a:ea typeface="+mn-ea"/>
                <a:cs typeface="Arial" panose="020B0604020202090204" pitchFamily="34" charset="0"/>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defTabSz="1828800">
              <a:spcBef>
                <a:spcPts val="2000"/>
              </a:spcBef>
            </a:pPr>
            <a:r>
              <a:rPr lang="en-US" altLang="zh-CN" sz="6000" b="0" i="0">
                <a:solidFill>
                  <a:srgbClr val="5189F0"/>
                </a:solidFill>
                <a:effectLst/>
                <a:latin typeface="Calibri" panose="020F0502020204030204" pitchFamily="34" charset="0"/>
                <a:ea typeface="等线" panose="02010600030101010101" pitchFamily="2" charset="-122"/>
                <a:cs typeface="Calibri" panose="020F0502020204030204" pitchFamily="34" charset="0"/>
              </a:rPr>
              <a:t>Contents</a:t>
            </a:r>
            <a:endParaRPr lang="zh-CN" altLang="en-US" sz="6000" b="0" i="0">
              <a:solidFill>
                <a:srgbClr val="5189F0"/>
              </a:solidFill>
              <a:effectLst/>
              <a:latin typeface="Calibri" panose="020F0502020204030204" pitchFamily="34" charset="0"/>
              <a:ea typeface="等线" panose="02010600030101010101" pitchFamily="2" charset="-122"/>
              <a:cs typeface="Calibri" panose="020F0502020204030204" pitchFamily="34" charset="0"/>
            </a:endParaRPr>
          </a:p>
        </p:txBody>
      </p:sp>
      <p:pic>
        <p:nvPicPr>
          <p:cNvPr id="4" name="图片 3">
            <a:extLst>
              <a:ext uri="{FF2B5EF4-FFF2-40B4-BE49-F238E27FC236}">
                <a16:creationId xmlns:a16="http://schemas.microsoft.com/office/drawing/2014/main" id="{77042880-A5D6-4CD4-A3C8-41729C476A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extLst>
      <p:ext uri="{BB962C8B-B14F-4D97-AF65-F5344CB8AC3E}">
        <p14:creationId xmlns:p14="http://schemas.microsoft.com/office/powerpoint/2010/main" val="373362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Feature"/>
          <p:cNvSpPr txBox="1"/>
          <p:nvPr/>
        </p:nvSpPr>
        <p:spPr>
          <a:xfrm>
            <a:off x="555697" y="155087"/>
            <a:ext cx="7459158" cy="666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4800" b="1">
                <a:gradFill flip="none" rotWithShape="1">
                  <a:gsLst>
                    <a:gs pos="0">
                      <a:srgbClr val="77DCFA"/>
                    </a:gs>
                    <a:gs pos="100000">
                      <a:srgbClr val="2189FB"/>
                    </a:gs>
                  </a:gsLst>
                  <a:lin ang="5400000" scaled="0"/>
                </a:gradFill>
                <a:latin typeface="Helvetica"/>
                <a:ea typeface="Helvetica"/>
                <a:cs typeface="Helvetica"/>
                <a:sym typeface="Helvetica"/>
              </a:defRPr>
            </a:lvl1pPr>
          </a:lstStyle>
          <a:p>
            <a:pPr>
              <a:defRPr/>
            </a:pPr>
            <a:r>
              <a:rPr lang="en-US" altLang="zh-CN" sz="4000">
                <a:solidFill>
                  <a:srgbClr val="5189F0"/>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Hikvision Network Audio Products</a:t>
            </a:r>
            <a:endParaRPr lang="zh-CN" altLang="en-US" sz="4000">
              <a:solidFill>
                <a:srgbClr val="5189F0"/>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endParaRPr>
          </a:p>
        </p:txBody>
      </p:sp>
      <p:sp>
        <p:nvSpPr>
          <p:cNvPr id="21" name="Feature"/>
          <p:cNvSpPr txBox="1"/>
          <p:nvPr/>
        </p:nvSpPr>
        <p:spPr>
          <a:xfrm>
            <a:off x="6430055" y="2502326"/>
            <a:ext cx="5602287"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a:defRPr sz="4800" b="1">
                <a:gradFill flip="none" rotWithShape="1">
                  <a:gsLst>
                    <a:gs pos="0">
                      <a:srgbClr val="77DCFA"/>
                    </a:gs>
                    <a:gs pos="100000">
                      <a:srgbClr val="2189FB"/>
                    </a:gs>
                  </a:gsLst>
                  <a:lin ang="5400000" scaled="0"/>
                </a:gradFill>
                <a:latin typeface="Helvetica"/>
                <a:ea typeface="Helvetica"/>
                <a:cs typeface="Helvetica"/>
                <a:sym typeface="Helvetica"/>
              </a:defRPr>
            </a:lvl1pPr>
          </a:lstStyle>
          <a:p>
            <a:pPr marL="285750" indent="-285750">
              <a:buFont typeface="Arial" panose="020B0604020202020204" pitchFamily="34" charset="0"/>
              <a:buChar char="•"/>
              <a:defRPr/>
            </a:pPr>
            <a:r>
              <a:rPr lang="en-US" altLang="zh-CN" sz="2000">
                <a:solidFill>
                  <a:srgbClr val="FFC000"/>
                </a:solidFill>
                <a:latin typeface="Calibri" panose="020F0502020204030204" pitchFamily="34" charset="0"/>
                <a:ea typeface="+mn-ea"/>
                <a:cs typeface="Calibri" panose="020F0502020204030204" pitchFamily="34" charset="0"/>
                <a:sym typeface="Helvetica Now Text" panose="020B0504030202020204" pitchFamily="34" charset="0"/>
              </a:rPr>
              <a:t>Long-term security industry experience</a:t>
            </a:r>
          </a:p>
        </p:txBody>
      </p:sp>
      <p:sp>
        <p:nvSpPr>
          <p:cNvPr id="2" name="圆角矩形 1"/>
          <p:cNvSpPr/>
          <p:nvPr/>
        </p:nvSpPr>
        <p:spPr>
          <a:xfrm>
            <a:off x="555697" y="1650530"/>
            <a:ext cx="4197350" cy="418366"/>
          </a:xfrm>
          <a:prstGeom prst="roundRect">
            <a:avLst>
              <a:gd name="adj" fmla="val 50000"/>
            </a:avLst>
          </a:prstGeom>
          <a:solidFill>
            <a:schemeClr val="accent4"/>
          </a:solidFill>
          <a:ln w="12700">
            <a:miter lim="400000"/>
          </a:ln>
        </p:spPr>
        <p:txBody>
          <a:bodyPr wrap="square" lIns="25400" tIns="25400" rIns="25400" bIns="25400" anchor="ctr">
            <a:spAutoFit/>
          </a:bodyPr>
          <a:lstStyle/>
          <a:p>
            <a:pPr algn="ctr"/>
            <a:endParaRPr lang="en-US" b="1">
              <a:solidFill>
                <a:schemeClr val="bg1"/>
              </a:solidFill>
              <a:latin typeface="Calibri" panose="020F0502020204030204" pitchFamily="34" charset="0"/>
              <a:ea typeface="等线" panose="02010600030101010101" pitchFamily="2" charset="-122"/>
              <a:cs typeface="Calibri" panose="020F0502020204030204" pitchFamily="34" charset="0"/>
              <a:sym typeface="Helvetica Neue Medium" panose="02000503000000020004"/>
            </a:endParaRPr>
          </a:p>
        </p:txBody>
      </p:sp>
      <p:sp>
        <p:nvSpPr>
          <p:cNvPr id="22" name="Feature"/>
          <p:cNvSpPr txBox="1"/>
          <p:nvPr/>
        </p:nvSpPr>
        <p:spPr>
          <a:xfrm>
            <a:off x="681097" y="1695566"/>
            <a:ext cx="3946551" cy="328295"/>
          </a:xfrm>
          <a:prstGeom prst="rect">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a:defRPr lang="zh-CN"/>
            </a:defPPr>
            <a:lvl1pPr algn="ctr">
              <a:defRPr b="1">
                <a:solidFill>
                  <a:schemeClr val="bg1"/>
                </a:solidFill>
                <a:latin typeface="Calibri" panose="020F0502020204030204" pitchFamily="34" charset="0"/>
                <a:ea typeface="等线" panose="02010600030101010101" pitchFamily="2" charset="-122"/>
                <a:cs typeface="Calibri" panose="020F0502020204030204" pitchFamily="34" charset="0"/>
              </a:defRPr>
            </a:lvl1pPr>
          </a:lstStyle>
          <a:p>
            <a:r>
              <a:rPr lang="zh-CN" altLang="en-US">
                <a:sym typeface="Helvetica Now Text" panose="020B0504030202020204" pitchFamily="34" charset="0"/>
              </a:rPr>
              <a:t>“</a:t>
            </a:r>
            <a:r>
              <a:rPr lang="en-US" altLang="zh-CN">
                <a:sym typeface="Helvetica Now Text" panose="020B0504030202020204" pitchFamily="34" charset="0"/>
              </a:rPr>
              <a:t>Audio + Video</a:t>
            </a:r>
            <a:r>
              <a:rPr lang="zh-CN" altLang="en-US">
                <a:sym typeface="Helvetica Now Text" panose="020B0504030202020204" pitchFamily="34" charset="0"/>
              </a:rPr>
              <a:t>” </a:t>
            </a:r>
            <a:r>
              <a:rPr lang="en-GB" altLang="zh-CN">
                <a:sym typeface="Helvetica Now Text" panose="020B0504030202020204" pitchFamily="34" charset="0"/>
              </a:rPr>
              <a:t>– </a:t>
            </a:r>
            <a:r>
              <a:rPr lang="en-US" altLang="zh-CN">
                <a:sym typeface="Helvetica Now Text" panose="020B0504030202020204" pitchFamily="34" charset="0"/>
              </a:rPr>
              <a:t>security’s new trend</a:t>
            </a:r>
          </a:p>
        </p:txBody>
      </p:sp>
      <p:sp>
        <p:nvSpPr>
          <p:cNvPr id="25" name="圆角矩形 24"/>
          <p:cNvSpPr/>
          <p:nvPr/>
        </p:nvSpPr>
        <p:spPr>
          <a:xfrm>
            <a:off x="6461197" y="1628891"/>
            <a:ext cx="4461510" cy="461645"/>
          </a:xfrm>
          <a:prstGeom prst="roundRect">
            <a:avLst>
              <a:gd name="adj" fmla="val 50000"/>
            </a:avLst>
          </a:prstGeom>
          <a:solidFill>
            <a:schemeClr val="accent4"/>
          </a:solidFill>
          <a:ln w="12700">
            <a:miter lim="400000"/>
          </a:ln>
        </p:spPr>
        <p:txBody>
          <a:bodyPr wrap="square" lIns="25400" tIns="25400" rIns="25400" bIns="25400" anchor="ctr">
            <a:spAutoFit/>
          </a:bodyPr>
          <a:lstStyle/>
          <a:p>
            <a:pPr algn="ctr"/>
            <a:endParaRPr lang="en-US" b="1">
              <a:solidFill>
                <a:schemeClr val="bg1"/>
              </a:solidFill>
              <a:latin typeface="Calibri" panose="020F0502020204030204" pitchFamily="34" charset="0"/>
              <a:ea typeface="等线" panose="02010600030101010101" pitchFamily="2" charset="-122"/>
              <a:cs typeface="Calibri" panose="020F0502020204030204" pitchFamily="34" charset="0"/>
              <a:sym typeface="Helvetica Neue Medium" panose="02000503000000020004"/>
            </a:endParaRPr>
          </a:p>
        </p:txBody>
      </p:sp>
      <p:sp>
        <p:nvSpPr>
          <p:cNvPr id="26" name="Feature"/>
          <p:cNvSpPr txBox="1"/>
          <p:nvPr/>
        </p:nvSpPr>
        <p:spPr>
          <a:xfrm>
            <a:off x="6681847" y="1695566"/>
            <a:ext cx="4240860"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a:defRPr lang="zh-CN"/>
            </a:defPPr>
            <a:lvl1pPr algn="ctr">
              <a:defRPr b="1">
                <a:solidFill>
                  <a:schemeClr val="bg1"/>
                </a:solidFill>
                <a:latin typeface="Calibri" panose="020F0502020204030204" pitchFamily="34" charset="0"/>
                <a:ea typeface="等线" panose="02010600030101010101" pitchFamily="2" charset="-122"/>
                <a:cs typeface="Calibri" panose="020F0502020204030204" pitchFamily="34" charset="0"/>
              </a:defRPr>
            </a:lvl1pPr>
          </a:lstStyle>
          <a:p>
            <a:r>
              <a:rPr lang="en-US" altLang="zh-CN">
                <a:sym typeface="Helvetica Now Text" panose="020B0504030202020204" pitchFamily="34" charset="0"/>
              </a:rPr>
              <a:t>Hikvision Network Speaker advantages</a:t>
            </a:r>
          </a:p>
        </p:txBody>
      </p:sp>
      <p:sp>
        <p:nvSpPr>
          <p:cNvPr id="10" name="下箭头 9"/>
          <p:cNvSpPr/>
          <p:nvPr/>
        </p:nvSpPr>
        <p:spPr>
          <a:xfrm>
            <a:off x="2235392" y="4209086"/>
            <a:ext cx="503946" cy="395347"/>
          </a:xfrm>
          <a:prstGeom prst="downArrow">
            <a:avLst/>
          </a:prstGeom>
          <a:gradFill>
            <a:gsLst>
              <a:gs pos="42000">
                <a:schemeClr val="accent1">
                  <a:alpha val="44000"/>
                </a:schemeClr>
              </a:gs>
              <a:gs pos="100000">
                <a:schemeClr val="accent1">
                  <a:alpha val="0"/>
                </a:schemeClr>
              </a:gs>
            </a:gsLst>
            <a:lin ang="16200000" scaled="0"/>
          </a:gra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chemeClr val="bg1"/>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grpSp>
        <p:nvGrpSpPr>
          <p:cNvPr id="36" name="组合 35"/>
          <p:cNvGrpSpPr/>
          <p:nvPr/>
        </p:nvGrpSpPr>
        <p:grpSpPr>
          <a:xfrm>
            <a:off x="945623" y="2182287"/>
            <a:ext cx="3033183" cy="2006546"/>
            <a:chOff x="1002047" y="5386203"/>
            <a:chExt cx="4965477" cy="3284819"/>
          </a:xfrm>
        </p:grpSpPr>
        <p:grpSp>
          <p:nvGrpSpPr>
            <p:cNvPr id="9" name="组合 8"/>
            <p:cNvGrpSpPr/>
            <p:nvPr/>
          </p:nvGrpSpPr>
          <p:grpSpPr>
            <a:xfrm>
              <a:off x="1117601" y="5386203"/>
              <a:ext cx="4849923" cy="2614798"/>
              <a:chOff x="1206500" y="5386202"/>
              <a:chExt cx="5419407" cy="2921831"/>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380" t="2826" r="4328" b="3480"/>
              <a:stretch/>
            </p:blipFill>
            <p:spPr>
              <a:xfrm>
                <a:off x="1206500" y="5562601"/>
                <a:ext cx="4914900" cy="2745432"/>
              </a:xfrm>
              <a:prstGeom prst="rect">
                <a:avLst/>
              </a:prstGeom>
            </p:spPr>
          </p:pic>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1909" y="5386202"/>
                <a:ext cx="1293998" cy="1293998"/>
              </a:xfrm>
              <a:prstGeom prst="rect">
                <a:avLst/>
              </a:prstGeom>
              <a:effectLst>
                <a:outerShdw blurRad="50800" dist="38100" dir="5400000" algn="t" rotWithShape="0">
                  <a:prstClr val="black">
                    <a:alpha val="40000"/>
                  </a:prstClr>
                </a:outerShdw>
              </a:effectLst>
            </p:spPr>
          </p:pic>
        </p:grpSp>
        <p:sp>
          <p:nvSpPr>
            <p:cNvPr id="32" name="矩形 31"/>
            <p:cNvSpPr/>
            <p:nvPr/>
          </p:nvSpPr>
          <p:spPr>
            <a:xfrm>
              <a:off x="1002047" y="7965638"/>
              <a:ext cx="4826532" cy="705384"/>
            </a:xfrm>
            <a:prstGeom prst="rect">
              <a:avLst/>
            </a:prstGeom>
          </p:spPr>
          <p:txBody>
            <a:bodyPr wrap="none">
              <a:spAutoFit/>
            </a:bodyPr>
            <a:lstStyle/>
            <a:p>
              <a:r>
                <a:rPr lang="en-US">
                  <a:solidFill>
                    <a:schemeClr val="bg1"/>
                  </a:solidFill>
                  <a:latin typeface="Calibri" panose="020F0502020204030204" pitchFamily="34" charset="0"/>
                  <a:cs typeface="Calibri" panose="020F0502020204030204" pitchFamily="34" charset="0"/>
                </a:rPr>
                <a:t>Investigation </a:t>
              </a:r>
              <a:r>
                <a:rPr lang="en-US" sz="2200" b="1">
                  <a:solidFill>
                    <a:srgbClr val="FFC000"/>
                  </a:solidFill>
                  <a:latin typeface="Calibri" panose="020F0502020204030204" pitchFamily="34" charset="0"/>
                  <a:cs typeface="Calibri" panose="020F0502020204030204" pitchFamily="34" charset="0"/>
                </a:rPr>
                <a:t>after</a:t>
              </a:r>
              <a:r>
                <a:rPr lang="en-US">
                  <a:solidFill>
                    <a:schemeClr val="bg1"/>
                  </a:solidFill>
                  <a:latin typeface="Calibri" panose="020F0502020204030204" pitchFamily="34" charset="0"/>
                  <a:cs typeface="Calibri" panose="020F0502020204030204" pitchFamily="34" charset="0"/>
                </a:rPr>
                <a:t> the </a:t>
              </a:r>
              <a:r>
                <a:rPr lang="en-US" altLang="zh-CN">
                  <a:solidFill>
                    <a:schemeClr val="bg1"/>
                  </a:solidFill>
                  <a:latin typeface="Calibri" panose="020F0502020204030204" pitchFamily="34" charset="0"/>
                  <a:cs typeface="Calibri" panose="020F0502020204030204" pitchFamily="34" charset="0"/>
                </a:rPr>
                <a:t>event</a:t>
              </a:r>
              <a:endParaRPr lang="en-US">
                <a:solidFill>
                  <a:schemeClr val="bg1"/>
                </a:solidFill>
                <a:latin typeface="Calibri" panose="020F0502020204030204" pitchFamily="34" charset="0"/>
                <a:cs typeface="Calibri" panose="020F0502020204030204" pitchFamily="34" charset="0"/>
              </a:endParaRPr>
            </a:p>
          </p:txBody>
        </p:sp>
      </p:grpSp>
      <p:grpSp>
        <p:nvGrpSpPr>
          <p:cNvPr id="33" name="组合 32"/>
          <p:cNvGrpSpPr/>
          <p:nvPr/>
        </p:nvGrpSpPr>
        <p:grpSpPr>
          <a:xfrm>
            <a:off x="839213" y="4509503"/>
            <a:ext cx="3131313" cy="1977190"/>
            <a:chOff x="812085" y="9653402"/>
            <a:chExt cx="5183184" cy="3272793"/>
          </a:xfrm>
        </p:grpSpPr>
        <p:grpSp>
          <p:nvGrpSpPr>
            <p:cNvPr id="8" name="组合 7"/>
            <p:cNvGrpSpPr/>
            <p:nvPr/>
          </p:nvGrpSpPr>
          <p:grpSpPr>
            <a:xfrm>
              <a:off x="1117601" y="9653402"/>
              <a:ext cx="4877668" cy="2589397"/>
              <a:chOff x="1219200" y="9475602"/>
              <a:chExt cx="5432107" cy="2883731"/>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1380" t="2826" r="4328" b="3480"/>
              <a:stretch/>
            </p:blipFill>
            <p:spPr>
              <a:xfrm>
                <a:off x="1219200" y="9613901"/>
                <a:ext cx="4914900" cy="2745432"/>
              </a:xfrm>
              <a:prstGeom prst="rect">
                <a:avLst/>
              </a:prstGeom>
            </p:spPr>
          </p:pic>
          <p:pic>
            <p:nvPicPr>
              <p:cNvPr id="28" name="图片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7309" y="9475602"/>
                <a:ext cx="1293998" cy="1293998"/>
              </a:xfrm>
              <a:prstGeom prst="rect">
                <a:avLst/>
              </a:prstGeom>
              <a:effectLst>
                <a:outerShdw blurRad="50800" dist="38100" dir="5400000" algn="t" rotWithShape="0">
                  <a:prstClr val="black">
                    <a:alpha val="40000"/>
                  </a:prstClr>
                </a:outerShdw>
              </a:effectLst>
            </p:spPr>
          </p:pic>
          <p:pic>
            <p:nvPicPr>
              <p:cNvPr id="30" name="图片 29"/>
              <p:cNvPicPr>
                <a:picLocks noChangeAspect="1"/>
              </p:cNvPicPr>
              <p:nvPr/>
            </p:nvPicPr>
            <p:blipFill>
              <a:blip r:embed="rId7" cstate="print">
                <a:grayscl/>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299427" y="9650696"/>
                <a:ext cx="983773" cy="723171"/>
              </a:xfrm>
              <a:prstGeom prst="rect">
                <a:avLst/>
              </a:prstGeom>
            </p:spPr>
          </p:pic>
          <p:sp>
            <p:nvSpPr>
              <p:cNvPr id="31" name="iconfont-10774-5766824">
                <a:extLst>
                  <a:ext uri="{FF2B5EF4-FFF2-40B4-BE49-F238E27FC236}">
                    <a16:creationId xmlns:a16="http://schemas.microsoft.com/office/drawing/2014/main" id="{54405246-CCE2-4201-BBB1-D3F3EB6E740D}"/>
                  </a:ext>
                </a:extLst>
              </p:cNvPr>
              <p:cNvSpPr/>
              <p:nvPr/>
            </p:nvSpPr>
            <p:spPr>
              <a:xfrm rot="14950038">
                <a:off x="3752120" y="9892481"/>
                <a:ext cx="951051" cy="678421"/>
              </a:xfrm>
              <a:custGeom>
                <a:avLst/>
                <a:gdLst>
                  <a:gd name="T0" fmla="*/ 4480 w 9120"/>
                  <a:gd name="T1" fmla="*/ 1066 h 6506"/>
                  <a:gd name="T2" fmla="*/ 747 w 9120"/>
                  <a:gd name="T3" fmla="*/ 2586 h 6506"/>
                  <a:gd name="T4" fmla="*/ 0 w 9120"/>
                  <a:gd name="T5" fmla="*/ 1840 h 6506"/>
                  <a:gd name="T6" fmla="*/ 3733 w 9120"/>
                  <a:gd name="T7" fmla="*/ 53 h 6506"/>
                  <a:gd name="T8" fmla="*/ 4480 w 9120"/>
                  <a:gd name="T9" fmla="*/ 0 h 6506"/>
                  <a:gd name="T10" fmla="*/ 5227 w 9120"/>
                  <a:gd name="T11" fmla="*/ 53 h 6506"/>
                  <a:gd name="T12" fmla="*/ 9120 w 9120"/>
                  <a:gd name="T13" fmla="*/ 2000 h 6506"/>
                  <a:gd name="T14" fmla="*/ 8373 w 9120"/>
                  <a:gd name="T15" fmla="*/ 2773 h 6506"/>
                  <a:gd name="T16" fmla="*/ 4480 w 9120"/>
                  <a:gd name="T17" fmla="*/ 1066 h 6506"/>
                  <a:gd name="T18" fmla="*/ 4480 w 9120"/>
                  <a:gd name="T19" fmla="*/ 3466 h 6506"/>
                  <a:gd name="T20" fmla="*/ 2453 w 9120"/>
                  <a:gd name="T21" fmla="*/ 4293 h 6506"/>
                  <a:gd name="T22" fmla="*/ 1707 w 9120"/>
                  <a:gd name="T23" fmla="*/ 3520 h 6506"/>
                  <a:gd name="T24" fmla="*/ 4480 w 9120"/>
                  <a:gd name="T25" fmla="*/ 2400 h 6506"/>
                  <a:gd name="T26" fmla="*/ 7440 w 9120"/>
                  <a:gd name="T27" fmla="*/ 3706 h 6506"/>
                  <a:gd name="T28" fmla="*/ 6693 w 9120"/>
                  <a:gd name="T29" fmla="*/ 4480 h 6506"/>
                  <a:gd name="T30" fmla="*/ 4480 w 9120"/>
                  <a:gd name="T31" fmla="*/ 3466 h 6506"/>
                  <a:gd name="T32" fmla="*/ 3387 w 9120"/>
                  <a:gd name="T33" fmla="*/ 5200 h 6506"/>
                  <a:gd name="T34" fmla="*/ 4480 w 9120"/>
                  <a:gd name="T35" fmla="*/ 4773 h 6506"/>
                  <a:gd name="T36" fmla="*/ 5760 w 9120"/>
                  <a:gd name="T37" fmla="*/ 5413 h 6506"/>
                  <a:gd name="T38" fmla="*/ 4693 w 9120"/>
                  <a:gd name="T39" fmla="*/ 6506 h 6506"/>
                  <a:gd name="T40" fmla="*/ 3387 w 9120"/>
                  <a:gd name="T41" fmla="*/ 5200 h 6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20" h="6506">
                    <a:moveTo>
                      <a:pt x="4480" y="1066"/>
                    </a:moveTo>
                    <a:cubicBezTo>
                      <a:pt x="3040" y="1066"/>
                      <a:pt x="1707" y="1653"/>
                      <a:pt x="747" y="2586"/>
                    </a:cubicBezTo>
                    <a:lnTo>
                      <a:pt x="0" y="1840"/>
                    </a:lnTo>
                    <a:cubicBezTo>
                      <a:pt x="987" y="880"/>
                      <a:pt x="2293" y="213"/>
                      <a:pt x="3733" y="53"/>
                    </a:cubicBezTo>
                    <a:cubicBezTo>
                      <a:pt x="3973" y="26"/>
                      <a:pt x="4213" y="0"/>
                      <a:pt x="4480" y="0"/>
                    </a:cubicBezTo>
                    <a:cubicBezTo>
                      <a:pt x="4747" y="0"/>
                      <a:pt x="4987" y="26"/>
                      <a:pt x="5227" y="53"/>
                    </a:cubicBezTo>
                    <a:cubicBezTo>
                      <a:pt x="6747" y="240"/>
                      <a:pt x="8107" y="933"/>
                      <a:pt x="9120" y="2000"/>
                    </a:cubicBezTo>
                    <a:lnTo>
                      <a:pt x="8373" y="2773"/>
                    </a:lnTo>
                    <a:cubicBezTo>
                      <a:pt x="7387" y="1706"/>
                      <a:pt x="6027" y="1066"/>
                      <a:pt x="4480" y="1066"/>
                    </a:cubicBezTo>
                    <a:close/>
                    <a:moveTo>
                      <a:pt x="4480" y="3466"/>
                    </a:moveTo>
                    <a:cubicBezTo>
                      <a:pt x="3707" y="3466"/>
                      <a:pt x="2987" y="3786"/>
                      <a:pt x="2453" y="4293"/>
                    </a:cubicBezTo>
                    <a:lnTo>
                      <a:pt x="1707" y="3520"/>
                    </a:lnTo>
                    <a:cubicBezTo>
                      <a:pt x="2427" y="2826"/>
                      <a:pt x="3413" y="2400"/>
                      <a:pt x="4480" y="2400"/>
                    </a:cubicBezTo>
                    <a:cubicBezTo>
                      <a:pt x="5653" y="2400"/>
                      <a:pt x="6720" y="2906"/>
                      <a:pt x="7440" y="3706"/>
                    </a:cubicBezTo>
                    <a:lnTo>
                      <a:pt x="6693" y="4480"/>
                    </a:lnTo>
                    <a:cubicBezTo>
                      <a:pt x="6160" y="3840"/>
                      <a:pt x="5360" y="3466"/>
                      <a:pt x="4480" y="3466"/>
                    </a:cubicBezTo>
                    <a:close/>
                    <a:moveTo>
                      <a:pt x="3387" y="5200"/>
                    </a:moveTo>
                    <a:cubicBezTo>
                      <a:pt x="3680" y="4933"/>
                      <a:pt x="4053" y="4773"/>
                      <a:pt x="4480" y="4773"/>
                    </a:cubicBezTo>
                    <a:cubicBezTo>
                      <a:pt x="5013" y="4773"/>
                      <a:pt x="5467" y="5040"/>
                      <a:pt x="5760" y="5413"/>
                    </a:cubicBezTo>
                    <a:lnTo>
                      <a:pt x="4693" y="6506"/>
                    </a:lnTo>
                    <a:lnTo>
                      <a:pt x="3387" y="52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2000">
                  <a:solidFill>
                    <a:schemeClr val="bg1"/>
                  </a:solidFill>
                  <a:latin typeface="Calibri" panose="020F0502020204030204" pitchFamily="34" charset="0"/>
                  <a:cs typeface="Calibri" panose="020F0502020204030204" pitchFamily="34" charset="0"/>
                </a:endParaRPr>
              </a:p>
            </p:txBody>
          </p:sp>
        </p:grpSp>
        <p:sp>
          <p:nvSpPr>
            <p:cNvPr id="34" name="矩形 33"/>
            <p:cNvSpPr/>
            <p:nvPr/>
          </p:nvSpPr>
          <p:spPr>
            <a:xfrm>
              <a:off x="812085" y="12212959"/>
              <a:ext cx="5132970" cy="713236"/>
            </a:xfrm>
            <a:prstGeom prst="rect">
              <a:avLst/>
            </a:prstGeom>
          </p:spPr>
          <p:txBody>
            <a:bodyPr wrap="none">
              <a:spAutoFit/>
            </a:bodyPr>
            <a:lstStyle/>
            <a:p>
              <a:r>
                <a:rPr lang="en-US">
                  <a:solidFill>
                    <a:schemeClr val="bg1"/>
                  </a:solidFill>
                  <a:latin typeface="Calibri" panose="020F0502020204030204" pitchFamily="34" charset="0"/>
                  <a:cs typeface="Calibri" panose="020F0502020204030204" pitchFamily="34" charset="0"/>
                </a:rPr>
                <a:t>Intervention </a:t>
              </a:r>
              <a:r>
                <a:rPr lang="en-US" sz="2200" b="1">
                  <a:solidFill>
                    <a:srgbClr val="FFC000"/>
                  </a:solidFill>
                  <a:latin typeface="Calibri" panose="020F0502020204030204" pitchFamily="34" charset="0"/>
                  <a:cs typeface="Calibri" panose="020F0502020204030204" pitchFamily="34" charset="0"/>
                </a:rPr>
                <a:t>during</a:t>
              </a:r>
              <a:r>
                <a:rPr lang="en-US">
                  <a:solidFill>
                    <a:schemeClr val="bg1"/>
                  </a:solidFill>
                  <a:latin typeface="Calibri" panose="020F0502020204030204" pitchFamily="34" charset="0"/>
                  <a:cs typeface="Calibri" panose="020F0502020204030204" pitchFamily="34" charset="0"/>
                </a:rPr>
                <a:t> the </a:t>
              </a:r>
              <a:r>
                <a:rPr lang="en-US" altLang="zh-CN">
                  <a:solidFill>
                    <a:schemeClr val="bg1"/>
                  </a:solidFill>
                  <a:latin typeface="Calibri" panose="020F0502020204030204" pitchFamily="34" charset="0"/>
                  <a:cs typeface="Calibri" panose="020F0502020204030204" pitchFamily="34" charset="0"/>
                </a:rPr>
                <a:t>event</a:t>
              </a:r>
              <a:endParaRPr lang="en-US">
                <a:solidFill>
                  <a:schemeClr val="bg1"/>
                </a:solidFill>
                <a:latin typeface="Calibri" panose="020F0502020204030204" pitchFamily="34" charset="0"/>
                <a:cs typeface="Calibri" panose="020F0502020204030204" pitchFamily="34" charset="0"/>
              </a:endParaRPr>
            </a:p>
          </p:txBody>
        </p:sp>
      </p:grpSp>
      <p:sp>
        <p:nvSpPr>
          <p:cNvPr id="38" name="矩形 37"/>
          <p:cNvSpPr/>
          <p:nvPr/>
        </p:nvSpPr>
        <p:spPr>
          <a:xfrm>
            <a:off x="6681847" y="5070920"/>
            <a:ext cx="5350495" cy="923330"/>
          </a:xfrm>
          <a:prstGeom prst="rect">
            <a:avLst/>
          </a:prstGeom>
        </p:spPr>
        <p:txBody>
          <a:bodyPr wrap="square">
            <a:spAutoFit/>
          </a:bodyPr>
          <a:lstStyle/>
          <a:p>
            <a:pPr marL="285750" indent="-285750">
              <a:buFont typeface="Wingdings" panose="05000000000000000000" pitchFamily="2" charset="2"/>
              <a:buChar char="ü"/>
              <a:defRPr/>
            </a:pPr>
            <a:r>
              <a:rPr lang="en-US" altLang="zh-CN">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IP access &amp; management</a:t>
            </a:r>
          </a:p>
          <a:p>
            <a:pPr marL="285750" indent="-285750">
              <a:buFont typeface="Wingdings" panose="05000000000000000000" pitchFamily="2" charset="2"/>
              <a:buChar char="ü"/>
              <a:defRPr/>
            </a:pPr>
            <a:r>
              <a:rPr lang="en-US" altLang="zh-CN">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Better platform integration</a:t>
            </a:r>
          </a:p>
          <a:p>
            <a:pPr marL="285750" indent="-285750">
              <a:buFont typeface="Wingdings" panose="05000000000000000000" pitchFamily="2" charset="2"/>
              <a:buChar char="ü"/>
              <a:defRPr/>
            </a:pPr>
            <a:r>
              <a:rPr lang="en-US" altLang="zh-CN">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Algorithm development capabilities</a:t>
            </a:r>
          </a:p>
        </p:txBody>
      </p:sp>
      <p:sp>
        <p:nvSpPr>
          <p:cNvPr id="40" name="Feature"/>
          <p:cNvSpPr txBox="1"/>
          <p:nvPr/>
        </p:nvSpPr>
        <p:spPr>
          <a:xfrm>
            <a:off x="6430056" y="4364045"/>
            <a:ext cx="5071790" cy="666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a:defRPr sz="4800" b="1">
                <a:gradFill flip="none" rotWithShape="1">
                  <a:gsLst>
                    <a:gs pos="0">
                      <a:srgbClr val="77DCFA"/>
                    </a:gs>
                    <a:gs pos="100000">
                      <a:srgbClr val="2189FB"/>
                    </a:gs>
                  </a:gsLst>
                  <a:lin ang="5400000" scaled="0"/>
                </a:gradFill>
                <a:latin typeface="Helvetica"/>
                <a:ea typeface="Helvetica"/>
                <a:cs typeface="Helvetica"/>
                <a:sym typeface="Helvetica"/>
              </a:defRPr>
            </a:lvl1pPr>
          </a:lstStyle>
          <a:p>
            <a:pPr marL="285750" indent="-285750">
              <a:buFont typeface="Arial" panose="020B0604020202020204" pitchFamily="34" charset="0"/>
              <a:buChar char="•"/>
              <a:defRPr/>
            </a:pPr>
            <a:r>
              <a:rPr lang="en-US" altLang="zh-CN" sz="2000">
                <a:solidFill>
                  <a:srgbClr val="FFC000"/>
                </a:solidFill>
                <a:latin typeface="Calibri" panose="020F0502020204030204" pitchFamily="34" charset="0"/>
                <a:ea typeface="+mn-ea"/>
                <a:cs typeface="Calibri" panose="020F0502020204030204" pitchFamily="34" charset="0"/>
                <a:sym typeface="Helvetica Now Text" panose="020B0504030202020204" pitchFamily="34" charset="0"/>
              </a:rPr>
              <a:t>Based on CCTV technologies extended to audio products</a:t>
            </a:r>
            <a:endParaRPr lang="en-US" altLang="zh-CN" sz="2000" b="0">
              <a:solidFill>
                <a:srgbClr val="FFC000"/>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endParaRPr>
          </a:p>
        </p:txBody>
      </p:sp>
      <p:sp>
        <p:nvSpPr>
          <p:cNvPr id="41" name="矩形 40"/>
          <p:cNvSpPr/>
          <p:nvPr/>
        </p:nvSpPr>
        <p:spPr>
          <a:xfrm>
            <a:off x="6681847" y="3021564"/>
            <a:ext cx="4473834" cy="923330"/>
          </a:xfrm>
          <a:prstGeom prst="rect">
            <a:avLst/>
          </a:prstGeom>
        </p:spPr>
        <p:txBody>
          <a:bodyPr wrap="square">
            <a:spAutoFit/>
          </a:bodyPr>
          <a:lstStyle/>
          <a:p>
            <a:pPr marL="285750" indent="-285750">
              <a:buFont typeface="Wingdings" panose="05000000000000000000" pitchFamily="2" charset="2"/>
              <a:buChar char="ü"/>
              <a:defRPr/>
            </a:pPr>
            <a:r>
              <a:rPr lang="en-US" altLang="zh-CN">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From Video Security to “Audio + Video” Security Applications Expansion based on long-time security experience </a:t>
            </a:r>
          </a:p>
        </p:txBody>
      </p:sp>
      <p:sp>
        <p:nvSpPr>
          <p:cNvPr id="3" name="文本框 2"/>
          <p:cNvSpPr txBox="1"/>
          <p:nvPr/>
        </p:nvSpPr>
        <p:spPr>
          <a:xfrm>
            <a:off x="351849" y="1007572"/>
            <a:ext cx="10026591" cy="400110"/>
          </a:xfrm>
          <a:prstGeom prst="rect">
            <a:avLst/>
          </a:prstGeom>
          <a:noFill/>
        </p:spPr>
        <p:txBody>
          <a:bodyPr wrap="none" rtlCol="0">
            <a:spAutoFit/>
          </a:bodyPr>
          <a:lstStyle/>
          <a:p>
            <a:r>
              <a:rPr lang="en-US" altLang="zh-CN" sz="2000" b="1">
                <a:solidFill>
                  <a:srgbClr val="FFC000"/>
                </a:solidFill>
                <a:latin typeface="微软雅黑" panose="020B0503020204020204" pitchFamily="34" charset="-122"/>
                <a:ea typeface="微软雅黑" panose="020B0503020204020204" pitchFamily="34" charset="-122"/>
              </a:rPr>
              <a:t>Convergence advantage: from post-event investigation to in-event warning</a:t>
            </a:r>
            <a:endParaRPr lang="zh-CN" altLang="en-US" sz="2000" b="1">
              <a:solidFill>
                <a:srgbClr val="FFC000"/>
              </a:solidFill>
              <a:latin typeface="微软雅黑" panose="020B0503020204020204" pitchFamily="34" charset="-122"/>
              <a:ea typeface="微软雅黑" panose="020B0503020204020204" pitchFamily="34" charset="-122"/>
            </a:endParaRPr>
          </a:p>
        </p:txBody>
      </p:sp>
      <p:pic>
        <p:nvPicPr>
          <p:cNvPr id="35" name="图片 3">
            <a:extLst>
              <a:ext uri="{FF2B5EF4-FFF2-40B4-BE49-F238E27FC236}">
                <a16:creationId xmlns:a16="http://schemas.microsoft.com/office/drawing/2014/main" id="{77042880-A5D6-4CD4-A3C8-41729C476AF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extLst>
      <p:ext uri="{BB962C8B-B14F-4D97-AF65-F5344CB8AC3E}">
        <p14:creationId xmlns:p14="http://schemas.microsoft.com/office/powerpoint/2010/main" val="3425698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505287" y="1309973"/>
            <a:ext cx="11525224" cy="5276167"/>
            <a:chOff x="776842" y="1309972"/>
            <a:chExt cx="11525224" cy="5276167"/>
          </a:xfrm>
        </p:grpSpPr>
        <p:sp>
          <p:nvSpPr>
            <p:cNvPr id="32" name="椭圆形"/>
            <p:cNvSpPr/>
            <p:nvPr/>
          </p:nvSpPr>
          <p:spPr>
            <a:xfrm>
              <a:off x="2524388" y="3281709"/>
              <a:ext cx="7384024" cy="2700004"/>
            </a:xfrm>
            <a:prstGeom prst="ellipse">
              <a:avLst/>
            </a:prstGeom>
            <a:gradFill>
              <a:gsLst>
                <a:gs pos="0">
                  <a:srgbClr val="101945">
                    <a:alpha val="10166"/>
                  </a:srgbClr>
                </a:gs>
                <a:gs pos="100000">
                  <a:srgbClr val="046EE3">
                    <a:alpha val="10166"/>
                  </a:srgbClr>
                </a:gs>
              </a:gsLst>
              <a:lin ang="540000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sp>
          <p:nvSpPr>
            <p:cNvPr id="33" name="椭圆形"/>
            <p:cNvSpPr/>
            <p:nvPr/>
          </p:nvSpPr>
          <p:spPr>
            <a:xfrm>
              <a:off x="3264440" y="3426415"/>
              <a:ext cx="5872210" cy="1985553"/>
            </a:xfrm>
            <a:prstGeom prst="ellipse">
              <a:avLst/>
            </a:prstGeom>
            <a:gradFill>
              <a:gsLst>
                <a:gs pos="0">
                  <a:srgbClr val="101945">
                    <a:alpha val="20191"/>
                  </a:srgbClr>
                </a:gs>
                <a:gs pos="100000">
                  <a:srgbClr val="046EE3">
                    <a:alpha val="20191"/>
                  </a:srgbClr>
                </a:gs>
              </a:gsLst>
              <a:lin ang="540000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sp>
          <p:nvSpPr>
            <p:cNvPr id="34" name="椭圆形"/>
            <p:cNvSpPr/>
            <p:nvPr/>
          </p:nvSpPr>
          <p:spPr>
            <a:xfrm>
              <a:off x="4122829" y="4726018"/>
              <a:ext cx="3920070" cy="1232606"/>
            </a:xfrm>
            <a:prstGeom prst="ellipse">
              <a:avLst/>
            </a:prstGeom>
            <a:gradFill>
              <a:gsLst>
                <a:gs pos="0">
                  <a:srgbClr val="101945">
                    <a:alpha val="54517"/>
                  </a:srgbClr>
                </a:gs>
                <a:gs pos="100000">
                  <a:srgbClr val="046EE3">
                    <a:alpha val="54517"/>
                  </a:srgbClr>
                </a:gs>
              </a:gsLst>
              <a:lin ang="540000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sp>
          <p:nvSpPr>
            <p:cNvPr id="35" name="椭圆形"/>
            <p:cNvSpPr/>
            <p:nvPr/>
          </p:nvSpPr>
          <p:spPr>
            <a:xfrm>
              <a:off x="4240510" y="3558262"/>
              <a:ext cx="3920070" cy="1232606"/>
            </a:xfrm>
            <a:prstGeom prst="ellipse">
              <a:avLst/>
            </a:prstGeom>
            <a:gradFill>
              <a:gsLst>
                <a:gs pos="0">
                  <a:srgbClr val="101945"/>
                </a:gs>
                <a:gs pos="100000">
                  <a:srgbClr val="0470E3"/>
                </a:gs>
              </a:gsLst>
              <a:lin ang="540000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sp>
          <p:nvSpPr>
            <p:cNvPr id="36" name="形状"/>
            <p:cNvSpPr/>
            <p:nvPr/>
          </p:nvSpPr>
          <p:spPr>
            <a:xfrm>
              <a:off x="3461508" y="1935318"/>
              <a:ext cx="5518749" cy="2982750"/>
            </a:xfrm>
            <a:custGeom>
              <a:avLst/>
              <a:gdLst/>
              <a:ahLst/>
              <a:cxnLst>
                <a:cxn ang="0">
                  <a:pos x="wd2" y="hd2"/>
                </a:cxn>
                <a:cxn ang="5400000">
                  <a:pos x="wd2" y="hd2"/>
                </a:cxn>
                <a:cxn ang="10800000">
                  <a:pos x="wd2" y="hd2"/>
                </a:cxn>
                <a:cxn ang="16200000">
                  <a:pos x="wd2" y="hd2"/>
                </a:cxn>
              </a:cxnLst>
              <a:rect l="0" t="0" r="r" b="b"/>
              <a:pathLst>
                <a:path w="21600" h="21597" extrusionOk="0">
                  <a:moveTo>
                    <a:pt x="2972" y="16983"/>
                  </a:moveTo>
                  <a:lnTo>
                    <a:pt x="0" y="0"/>
                  </a:lnTo>
                  <a:lnTo>
                    <a:pt x="21600" y="0"/>
                  </a:lnTo>
                  <a:lnTo>
                    <a:pt x="18627" y="16983"/>
                  </a:lnTo>
                  <a:cubicBezTo>
                    <a:pt x="18577" y="17403"/>
                    <a:pt x="18482" y="17800"/>
                    <a:pt x="18346" y="18149"/>
                  </a:cubicBezTo>
                  <a:cubicBezTo>
                    <a:pt x="18092" y="18805"/>
                    <a:pt x="17734" y="19232"/>
                    <a:pt x="17346" y="19578"/>
                  </a:cubicBezTo>
                  <a:cubicBezTo>
                    <a:pt x="16973" y="19911"/>
                    <a:pt x="16568" y="20175"/>
                    <a:pt x="16164" y="20394"/>
                  </a:cubicBezTo>
                  <a:cubicBezTo>
                    <a:pt x="15341" y="20841"/>
                    <a:pt x="14506" y="21145"/>
                    <a:pt x="13655" y="21330"/>
                  </a:cubicBezTo>
                  <a:cubicBezTo>
                    <a:pt x="12666" y="21545"/>
                    <a:pt x="11658" y="21600"/>
                    <a:pt x="10656" y="21597"/>
                  </a:cubicBezTo>
                  <a:cubicBezTo>
                    <a:pt x="9624" y="21593"/>
                    <a:pt x="8581" y="21526"/>
                    <a:pt x="7564" y="21258"/>
                  </a:cubicBezTo>
                  <a:cubicBezTo>
                    <a:pt x="6779" y="21051"/>
                    <a:pt x="6014" y="20723"/>
                    <a:pt x="5257" y="20263"/>
                  </a:cubicBezTo>
                  <a:cubicBezTo>
                    <a:pt x="4763" y="19963"/>
                    <a:pt x="4271" y="19592"/>
                    <a:pt x="3845" y="19062"/>
                  </a:cubicBezTo>
                  <a:cubicBezTo>
                    <a:pt x="3597" y="18755"/>
                    <a:pt x="3375" y="18397"/>
                    <a:pt x="3206" y="17935"/>
                  </a:cubicBezTo>
                  <a:cubicBezTo>
                    <a:pt x="3100" y="17644"/>
                    <a:pt x="3021" y="17322"/>
                    <a:pt x="2972" y="16983"/>
                  </a:cubicBezTo>
                  <a:close/>
                </a:path>
              </a:pathLst>
            </a:custGeom>
            <a:gradFill>
              <a:gsLst>
                <a:gs pos="3067">
                  <a:srgbClr val="2189FB">
                    <a:alpha val="0"/>
                  </a:srgbClr>
                </a:gs>
                <a:gs pos="54658">
                  <a:srgbClr val="137CEF">
                    <a:alpha val="38367"/>
                  </a:srgbClr>
                </a:gs>
                <a:gs pos="88961">
                  <a:srgbClr val="046EE3">
                    <a:alpha val="76734"/>
                  </a:srgbClr>
                </a:gs>
              </a:gsLst>
              <a:lin ang="540000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sp>
          <p:nvSpPr>
            <p:cNvPr id="38" name="íṧḻiḋe"/>
            <p:cNvSpPr txBox="1"/>
            <p:nvPr/>
          </p:nvSpPr>
          <p:spPr>
            <a:xfrm>
              <a:off x="1151823" y="3870472"/>
              <a:ext cx="2450798"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800" tIns="46800" rIns="46800" bIns="46800">
              <a:spAutoFit/>
            </a:bodyPr>
            <a:lstStyle/>
            <a:p>
              <a:pPr marL="171450" indent="-171450">
                <a:buFont typeface="Arial" panose="020B0604020202020204" pitchFamily="34" charset="0"/>
                <a:buChar char="•"/>
                <a:defRPr/>
              </a:pPr>
              <a:r>
                <a:rPr lang="en-US" altLang="zh-CN" sz="140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Support TTS function (English/Spanish/Russian)</a:t>
              </a:r>
            </a:p>
          </p:txBody>
        </p:sp>
        <p:sp>
          <p:nvSpPr>
            <p:cNvPr id="39" name="Text here"/>
            <p:cNvSpPr txBox="1"/>
            <p:nvPr/>
          </p:nvSpPr>
          <p:spPr>
            <a:xfrm>
              <a:off x="1253448" y="3402043"/>
              <a:ext cx="2020810"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25500">
                <a:defRPr sz="3600" b="1">
                  <a:solidFill>
                    <a:srgbClr val="FFFFFF"/>
                  </a:solidFill>
                  <a:latin typeface="Helvetica"/>
                  <a:ea typeface="Helvetica"/>
                  <a:cs typeface="Helvetica"/>
                  <a:sym typeface="Helvetica"/>
                </a:defRPr>
              </a:lvl1pPr>
            </a:lstStyle>
            <a:p>
              <a:pPr defTabSz="1828800">
                <a:defRPr/>
              </a:pPr>
              <a:r>
                <a:rPr lang="en-US" altLang="zh-CN" sz="1800">
                  <a:solidFill>
                    <a:srgbClr val="FFC000"/>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TTS (text-to-speech)</a:t>
              </a:r>
            </a:p>
          </p:txBody>
        </p:sp>
        <p:grpSp>
          <p:nvGrpSpPr>
            <p:cNvPr id="40" name="成组"/>
            <p:cNvGrpSpPr/>
            <p:nvPr/>
          </p:nvGrpSpPr>
          <p:grpSpPr>
            <a:xfrm>
              <a:off x="3509465" y="3198223"/>
              <a:ext cx="637430" cy="1444378"/>
              <a:chOff x="0" y="0"/>
              <a:chExt cx="1334849" cy="3024760"/>
            </a:xfrm>
          </p:grpSpPr>
          <p:sp>
            <p:nvSpPr>
              <p:cNvPr id="41" name="形状"/>
              <p:cNvSpPr/>
              <p:nvPr/>
            </p:nvSpPr>
            <p:spPr>
              <a:xfrm>
                <a:off x="634264" y="1485493"/>
                <a:ext cx="40921" cy="153926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060" y="0"/>
                      <a:pt x="13310" y="14"/>
                      <a:pt x="14494" y="42"/>
                    </a:cubicBezTo>
                    <a:cubicBezTo>
                      <a:pt x="17494" y="113"/>
                      <a:pt x="19857" y="265"/>
                      <a:pt x="20949" y="459"/>
                    </a:cubicBezTo>
                    <a:cubicBezTo>
                      <a:pt x="21274" y="520"/>
                      <a:pt x="21437" y="596"/>
                      <a:pt x="21519" y="695"/>
                    </a:cubicBezTo>
                    <a:cubicBezTo>
                      <a:pt x="21600" y="793"/>
                      <a:pt x="21600" y="915"/>
                      <a:pt x="21600" y="1067"/>
                    </a:cubicBezTo>
                    <a:lnTo>
                      <a:pt x="21600" y="20533"/>
                    </a:lnTo>
                    <a:cubicBezTo>
                      <a:pt x="21600" y="20685"/>
                      <a:pt x="21600" y="20807"/>
                      <a:pt x="21519" y="20905"/>
                    </a:cubicBezTo>
                    <a:cubicBezTo>
                      <a:pt x="21437" y="21004"/>
                      <a:pt x="21274" y="21080"/>
                      <a:pt x="20949" y="21141"/>
                    </a:cubicBezTo>
                    <a:cubicBezTo>
                      <a:pt x="19857" y="21335"/>
                      <a:pt x="17494" y="21487"/>
                      <a:pt x="14494" y="21558"/>
                    </a:cubicBezTo>
                    <a:cubicBezTo>
                      <a:pt x="13310" y="21586"/>
                      <a:pt x="12060" y="21600"/>
                      <a:pt x="10800" y="21600"/>
                    </a:cubicBezTo>
                    <a:cubicBezTo>
                      <a:pt x="9540" y="21600"/>
                      <a:pt x="8290" y="21586"/>
                      <a:pt x="7106" y="21558"/>
                    </a:cubicBezTo>
                    <a:cubicBezTo>
                      <a:pt x="4106" y="21487"/>
                      <a:pt x="1743" y="21335"/>
                      <a:pt x="651" y="21141"/>
                    </a:cubicBezTo>
                    <a:cubicBezTo>
                      <a:pt x="326" y="21080"/>
                      <a:pt x="163" y="21004"/>
                      <a:pt x="81" y="20905"/>
                    </a:cubicBezTo>
                    <a:cubicBezTo>
                      <a:pt x="0" y="20807"/>
                      <a:pt x="0" y="20685"/>
                      <a:pt x="0" y="20533"/>
                    </a:cubicBezTo>
                    <a:lnTo>
                      <a:pt x="0" y="1067"/>
                    </a:lnTo>
                    <a:cubicBezTo>
                      <a:pt x="0" y="915"/>
                      <a:pt x="0" y="793"/>
                      <a:pt x="81" y="695"/>
                    </a:cubicBezTo>
                    <a:cubicBezTo>
                      <a:pt x="163" y="596"/>
                      <a:pt x="326" y="520"/>
                      <a:pt x="651" y="459"/>
                    </a:cubicBezTo>
                    <a:cubicBezTo>
                      <a:pt x="1743" y="265"/>
                      <a:pt x="4106" y="113"/>
                      <a:pt x="7106" y="42"/>
                    </a:cubicBezTo>
                    <a:cubicBezTo>
                      <a:pt x="8290" y="14"/>
                      <a:pt x="9540" y="0"/>
                      <a:pt x="10800" y="0"/>
                    </a:cubicBezTo>
                    <a:close/>
                  </a:path>
                </a:pathLst>
              </a:custGeom>
              <a:gradFill flip="none" rotWithShape="1">
                <a:gsLst>
                  <a:gs pos="0">
                    <a:schemeClr val="accent1">
                      <a:lumOff val="16847"/>
                    </a:schemeClr>
                  </a:gs>
                  <a:gs pos="100000">
                    <a:schemeClr val="accent1">
                      <a:alpha val="0"/>
                    </a:schemeClr>
                  </a:gs>
                </a:gsLst>
                <a:lin ang="5400000" scaled="0"/>
              </a:gradFill>
              <a:ln w="12700" cap="flat">
                <a:noFill/>
                <a:miter lim="400000"/>
              </a:ln>
              <a:effectLst/>
            </p:spPr>
            <p:txBody>
              <a:bodyPr wrap="square" lIns="50800" tIns="50800" rIns="50800" bIns="50800" numCol="1" anchor="ctr">
                <a:noAutofit/>
              </a:bodyPr>
              <a:lstStyle/>
              <a:p>
                <a:pPr defTabSz="825500">
                  <a:defRPr sz="3200">
                    <a:solidFill>
                      <a:srgbClr val="2189FB"/>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grpSp>
            <p:nvGrpSpPr>
              <p:cNvPr id="42" name="成组"/>
              <p:cNvGrpSpPr/>
              <p:nvPr/>
            </p:nvGrpSpPr>
            <p:grpSpPr>
              <a:xfrm>
                <a:off x="0" y="0"/>
                <a:ext cx="1334849" cy="1334849"/>
                <a:chOff x="0" y="0"/>
                <a:chExt cx="1334848" cy="1334848"/>
              </a:xfrm>
            </p:grpSpPr>
            <p:sp>
              <p:nvSpPr>
                <p:cNvPr id="43" name="圆形"/>
                <p:cNvSpPr/>
                <p:nvPr/>
              </p:nvSpPr>
              <p:spPr>
                <a:xfrm>
                  <a:off x="0" y="0"/>
                  <a:ext cx="1334848" cy="1334848"/>
                </a:xfrm>
                <a:prstGeom prst="ellipse">
                  <a:avLst/>
                </a:prstGeom>
                <a:gradFill flip="none" rotWithShape="1">
                  <a:gsLst>
                    <a:gs pos="0">
                      <a:srgbClr val="77DCFA">
                        <a:alpha val="39725"/>
                      </a:srgbClr>
                    </a:gs>
                    <a:gs pos="100000">
                      <a:srgbClr val="2189FB">
                        <a:alpha val="39725"/>
                      </a:srgbClr>
                    </a:gs>
                  </a:gsLst>
                  <a:lin ang="5400000" scaled="0"/>
                </a:gra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sp>
              <p:nvSpPr>
                <p:cNvPr id="44" name="圆形"/>
                <p:cNvSpPr/>
                <p:nvPr/>
              </p:nvSpPr>
              <p:spPr>
                <a:xfrm>
                  <a:off x="121870" y="121870"/>
                  <a:ext cx="1091108" cy="1091107"/>
                </a:xfrm>
                <a:prstGeom prst="ellipse">
                  <a:avLst/>
                </a:prstGeom>
                <a:gradFill flip="none" rotWithShape="1">
                  <a:gsLst>
                    <a:gs pos="0">
                      <a:srgbClr val="77DCFA"/>
                    </a:gs>
                    <a:gs pos="100000">
                      <a:srgbClr val="2189FB"/>
                    </a:gs>
                  </a:gsLst>
                  <a:lin ang="5400000" scaled="0"/>
                </a:gra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grpSp>
        </p:grpSp>
        <p:grpSp>
          <p:nvGrpSpPr>
            <p:cNvPr id="46" name="组合 45"/>
            <p:cNvGrpSpPr/>
            <p:nvPr/>
          </p:nvGrpSpPr>
          <p:grpSpPr>
            <a:xfrm>
              <a:off x="8295963" y="3200055"/>
              <a:ext cx="2835853" cy="1444378"/>
              <a:chOff x="16292974" y="7993971"/>
              <a:chExt cx="5938739" cy="3024761"/>
            </a:xfrm>
          </p:grpSpPr>
          <p:sp>
            <p:nvSpPr>
              <p:cNvPr id="48" name="Text here"/>
              <p:cNvSpPr txBox="1"/>
              <p:nvPr/>
            </p:nvSpPr>
            <p:spPr>
              <a:xfrm>
                <a:off x="17630407" y="8712489"/>
                <a:ext cx="4601306" cy="794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25500">
                  <a:defRPr sz="3600" b="1">
                    <a:solidFill>
                      <a:srgbClr val="FFFFFF"/>
                    </a:solidFill>
                    <a:latin typeface="Helvetica"/>
                    <a:ea typeface="Helvetica"/>
                    <a:cs typeface="Helvetica"/>
                    <a:sym typeface="Helvetica"/>
                  </a:defRPr>
                </a:lvl1pPr>
              </a:lstStyle>
              <a:p>
                <a:pPr defTabSz="1828800">
                  <a:defRPr/>
                </a:pPr>
                <a:r>
                  <a:rPr lang="en-US" altLang="zh-CN" sz="1800">
                    <a:solidFill>
                      <a:srgbClr val="FFC000"/>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Video &amp; audio linkage</a:t>
                </a:r>
              </a:p>
            </p:txBody>
          </p:sp>
          <p:sp>
            <p:nvSpPr>
              <p:cNvPr id="49" name="形状"/>
              <p:cNvSpPr/>
              <p:nvPr/>
            </p:nvSpPr>
            <p:spPr>
              <a:xfrm>
                <a:off x="16927239" y="9479464"/>
                <a:ext cx="40921" cy="153926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060" y="0"/>
                      <a:pt x="13310" y="14"/>
                      <a:pt x="14494" y="42"/>
                    </a:cubicBezTo>
                    <a:cubicBezTo>
                      <a:pt x="17494" y="113"/>
                      <a:pt x="19857" y="265"/>
                      <a:pt x="20949" y="459"/>
                    </a:cubicBezTo>
                    <a:cubicBezTo>
                      <a:pt x="21274" y="520"/>
                      <a:pt x="21437" y="596"/>
                      <a:pt x="21519" y="695"/>
                    </a:cubicBezTo>
                    <a:cubicBezTo>
                      <a:pt x="21600" y="793"/>
                      <a:pt x="21600" y="915"/>
                      <a:pt x="21600" y="1067"/>
                    </a:cubicBezTo>
                    <a:lnTo>
                      <a:pt x="21600" y="20533"/>
                    </a:lnTo>
                    <a:cubicBezTo>
                      <a:pt x="21600" y="20685"/>
                      <a:pt x="21600" y="20807"/>
                      <a:pt x="21519" y="20905"/>
                    </a:cubicBezTo>
                    <a:cubicBezTo>
                      <a:pt x="21437" y="21004"/>
                      <a:pt x="21274" y="21080"/>
                      <a:pt x="20949" y="21141"/>
                    </a:cubicBezTo>
                    <a:cubicBezTo>
                      <a:pt x="19857" y="21335"/>
                      <a:pt x="17494" y="21487"/>
                      <a:pt x="14494" y="21558"/>
                    </a:cubicBezTo>
                    <a:cubicBezTo>
                      <a:pt x="13310" y="21586"/>
                      <a:pt x="12060" y="21600"/>
                      <a:pt x="10800" y="21600"/>
                    </a:cubicBezTo>
                    <a:cubicBezTo>
                      <a:pt x="9540" y="21600"/>
                      <a:pt x="8290" y="21586"/>
                      <a:pt x="7106" y="21558"/>
                    </a:cubicBezTo>
                    <a:cubicBezTo>
                      <a:pt x="4106" y="21487"/>
                      <a:pt x="1743" y="21335"/>
                      <a:pt x="651" y="21141"/>
                    </a:cubicBezTo>
                    <a:cubicBezTo>
                      <a:pt x="326" y="21080"/>
                      <a:pt x="163" y="21004"/>
                      <a:pt x="81" y="20905"/>
                    </a:cubicBezTo>
                    <a:cubicBezTo>
                      <a:pt x="0" y="20807"/>
                      <a:pt x="0" y="20685"/>
                      <a:pt x="0" y="20533"/>
                    </a:cubicBezTo>
                    <a:lnTo>
                      <a:pt x="0" y="1067"/>
                    </a:lnTo>
                    <a:cubicBezTo>
                      <a:pt x="0" y="915"/>
                      <a:pt x="0" y="793"/>
                      <a:pt x="81" y="695"/>
                    </a:cubicBezTo>
                    <a:cubicBezTo>
                      <a:pt x="163" y="596"/>
                      <a:pt x="326" y="520"/>
                      <a:pt x="651" y="459"/>
                    </a:cubicBezTo>
                    <a:cubicBezTo>
                      <a:pt x="1743" y="265"/>
                      <a:pt x="4106" y="113"/>
                      <a:pt x="7106" y="42"/>
                    </a:cubicBezTo>
                    <a:cubicBezTo>
                      <a:pt x="8290" y="14"/>
                      <a:pt x="9540" y="0"/>
                      <a:pt x="10800" y="0"/>
                    </a:cubicBezTo>
                    <a:close/>
                  </a:path>
                </a:pathLst>
              </a:custGeom>
              <a:gradFill>
                <a:gsLst>
                  <a:gs pos="0">
                    <a:srgbClr val="044CE3"/>
                  </a:gs>
                  <a:gs pos="100000">
                    <a:srgbClr val="2189FB">
                      <a:alpha val="0"/>
                    </a:srgbClr>
                  </a:gs>
                </a:gsLst>
                <a:lin ang="5400000"/>
              </a:gradFill>
              <a:ln w="12700">
                <a:miter lim="400000"/>
              </a:ln>
            </p:spPr>
            <p:txBody>
              <a:bodyPr lIns="50800" tIns="50800" rIns="50800" bIns="50800" anchor="ctr"/>
              <a:lstStyle/>
              <a:p>
                <a:pPr defTabSz="825500">
                  <a:defRPr sz="3200">
                    <a:solidFill>
                      <a:srgbClr val="2189FB"/>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sp>
            <p:nvSpPr>
              <p:cNvPr id="50" name="圆形"/>
              <p:cNvSpPr/>
              <p:nvPr/>
            </p:nvSpPr>
            <p:spPr>
              <a:xfrm>
                <a:off x="16292974" y="7993971"/>
                <a:ext cx="1334849" cy="1334849"/>
              </a:xfrm>
              <a:prstGeom prst="ellipse">
                <a:avLst/>
              </a:prstGeom>
              <a:gradFill>
                <a:gsLst>
                  <a:gs pos="0">
                    <a:srgbClr val="66BEF8">
                      <a:alpha val="39725"/>
                    </a:srgbClr>
                  </a:gs>
                  <a:gs pos="100000">
                    <a:srgbClr val="044CE3">
                      <a:alpha val="39725"/>
                    </a:srgbClr>
                  </a:gs>
                </a:gsLst>
                <a:lin ang="540000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grpSp>
        <p:sp>
          <p:nvSpPr>
            <p:cNvPr id="47" name="圆形"/>
            <p:cNvSpPr/>
            <p:nvPr/>
          </p:nvSpPr>
          <p:spPr>
            <a:xfrm>
              <a:off x="8354155" y="3258248"/>
              <a:ext cx="521023" cy="521023"/>
            </a:xfrm>
            <a:prstGeom prst="ellipse">
              <a:avLst/>
            </a:prstGeom>
            <a:gradFill>
              <a:gsLst>
                <a:gs pos="0">
                  <a:srgbClr val="66BEF8"/>
                </a:gs>
                <a:gs pos="100000">
                  <a:srgbClr val="044CE3"/>
                </a:gs>
              </a:gsLst>
              <a:lin ang="540000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sp>
          <p:nvSpPr>
            <p:cNvPr id="52" name="íṧḻiḋe"/>
            <p:cNvSpPr txBox="1"/>
            <p:nvPr/>
          </p:nvSpPr>
          <p:spPr>
            <a:xfrm>
              <a:off x="9161755" y="1827485"/>
              <a:ext cx="3140311" cy="1333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800" tIns="46800" rIns="46800" bIns="46800">
              <a:spAutoFit/>
            </a:bodyPr>
            <a:lstStyle/>
            <a:p>
              <a:pPr marL="171450" indent="-171450">
                <a:buFont typeface="Arial" panose="020B0604020202020204" pitchFamily="34" charset="0"/>
                <a:buChar char="•"/>
                <a:defRPr/>
              </a:pPr>
              <a:r>
                <a:rPr lang="en-US" altLang="zh-CN" sz="140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Support batch add devices &amp; upgrade</a:t>
              </a:r>
            </a:p>
            <a:p>
              <a:pPr marL="171450" indent="-171450">
                <a:buFont typeface="Arial" panose="020B0604020202020204" pitchFamily="34" charset="0"/>
                <a:buChar char="•"/>
                <a:defRPr/>
              </a:pPr>
              <a:r>
                <a:rPr lang="en-US" altLang="zh-CN" sz="140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Support one system double backup, for improved upgrade stability</a:t>
              </a:r>
            </a:p>
            <a:p>
              <a:pPr marL="171450" indent="-171450">
                <a:buFont typeface="Arial" panose="020B0604020202020204" pitchFamily="34" charset="0"/>
                <a:buChar char="•"/>
                <a:defRPr/>
              </a:pPr>
              <a:r>
                <a:rPr lang="en-US" altLang="zh-CN" sz="140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Support remote configuration</a:t>
              </a:r>
            </a:p>
            <a:p>
              <a:pPr marL="171450" indent="-171450">
                <a:buFont typeface="Arial" panose="020B0604020202020204" pitchFamily="34" charset="0"/>
                <a:buChar char="•"/>
                <a:defRPr/>
              </a:pPr>
              <a:r>
                <a:rPr lang="en-US" altLang="zh-CN" sz="140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Support NTP time </a:t>
              </a:r>
              <a:r>
                <a:rPr lang="en-US" altLang="zh-CN" sz="1400" err="1">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synchronisation</a:t>
              </a:r>
              <a:endParaRPr lang="en-US" altLang="zh-CN" sz="140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endParaRPr>
            </a:p>
            <a:p>
              <a:pPr marL="342900" indent="-342900">
                <a:buFont typeface="Arial" panose="020B0604020202020204" pitchFamily="34" charset="0"/>
                <a:buChar char="•"/>
                <a:defRPr/>
              </a:pPr>
              <a:endParaRPr lang="en-US" altLang="zh-CN" sz="105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endParaRPr>
            </a:p>
          </p:txBody>
        </p:sp>
        <p:sp>
          <p:nvSpPr>
            <p:cNvPr id="53" name="Text here"/>
            <p:cNvSpPr txBox="1"/>
            <p:nvPr/>
          </p:nvSpPr>
          <p:spPr>
            <a:xfrm>
              <a:off x="8968843" y="1395435"/>
              <a:ext cx="3291511"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825500">
                <a:defRPr sz="3600" b="1">
                  <a:solidFill>
                    <a:srgbClr val="FFFFFF"/>
                  </a:solidFill>
                  <a:latin typeface="Helvetica"/>
                  <a:ea typeface="Helvetica"/>
                  <a:cs typeface="Helvetica"/>
                  <a:sym typeface="Helvetica"/>
                </a:defRPr>
              </a:lvl1pPr>
            </a:lstStyle>
            <a:p>
              <a:pPr algn="ctr" defTabSz="1828800">
                <a:defRPr/>
              </a:pPr>
              <a:r>
                <a:rPr lang="en-US" altLang="zh-CN" sz="1800">
                  <a:solidFill>
                    <a:srgbClr val="FFC000"/>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Easy operation &amp; maintenance</a:t>
              </a:r>
            </a:p>
          </p:txBody>
        </p:sp>
        <p:grpSp>
          <p:nvGrpSpPr>
            <p:cNvPr id="55" name="成组"/>
            <p:cNvGrpSpPr/>
            <p:nvPr/>
          </p:nvGrpSpPr>
          <p:grpSpPr>
            <a:xfrm>
              <a:off x="8503129" y="1608662"/>
              <a:ext cx="637430" cy="1444378"/>
              <a:chOff x="0" y="0"/>
              <a:chExt cx="1334849" cy="3024760"/>
            </a:xfrm>
          </p:grpSpPr>
          <p:sp>
            <p:nvSpPr>
              <p:cNvPr id="56" name="形状"/>
              <p:cNvSpPr/>
              <p:nvPr/>
            </p:nvSpPr>
            <p:spPr>
              <a:xfrm>
                <a:off x="634264" y="1485493"/>
                <a:ext cx="40921" cy="153926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060" y="0"/>
                      <a:pt x="13310" y="14"/>
                      <a:pt x="14494" y="42"/>
                    </a:cubicBezTo>
                    <a:cubicBezTo>
                      <a:pt x="17494" y="113"/>
                      <a:pt x="19857" y="265"/>
                      <a:pt x="20949" y="459"/>
                    </a:cubicBezTo>
                    <a:cubicBezTo>
                      <a:pt x="21274" y="520"/>
                      <a:pt x="21437" y="596"/>
                      <a:pt x="21519" y="695"/>
                    </a:cubicBezTo>
                    <a:cubicBezTo>
                      <a:pt x="21600" y="793"/>
                      <a:pt x="21600" y="915"/>
                      <a:pt x="21600" y="1067"/>
                    </a:cubicBezTo>
                    <a:lnTo>
                      <a:pt x="21600" y="20533"/>
                    </a:lnTo>
                    <a:cubicBezTo>
                      <a:pt x="21600" y="20685"/>
                      <a:pt x="21600" y="20807"/>
                      <a:pt x="21519" y="20905"/>
                    </a:cubicBezTo>
                    <a:cubicBezTo>
                      <a:pt x="21437" y="21004"/>
                      <a:pt x="21274" y="21080"/>
                      <a:pt x="20949" y="21141"/>
                    </a:cubicBezTo>
                    <a:cubicBezTo>
                      <a:pt x="19857" y="21335"/>
                      <a:pt x="17494" y="21487"/>
                      <a:pt x="14494" y="21558"/>
                    </a:cubicBezTo>
                    <a:cubicBezTo>
                      <a:pt x="13310" y="21586"/>
                      <a:pt x="12060" y="21600"/>
                      <a:pt x="10800" y="21600"/>
                    </a:cubicBezTo>
                    <a:cubicBezTo>
                      <a:pt x="9540" y="21600"/>
                      <a:pt x="8290" y="21586"/>
                      <a:pt x="7106" y="21558"/>
                    </a:cubicBezTo>
                    <a:cubicBezTo>
                      <a:pt x="4106" y="21487"/>
                      <a:pt x="1743" y="21335"/>
                      <a:pt x="651" y="21141"/>
                    </a:cubicBezTo>
                    <a:cubicBezTo>
                      <a:pt x="326" y="21080"/>
                      <a:pt x="163" y="21004"/>
                      <a:pt x="81" y="20905"/>
                    </a:cubicBezTo>
                    <a:cubicBezTo>
                      <a:pt x="0" y="20807"/>
                      <a:pt x="0" y="20685"/>
                      <a:pt x="0" y="20533"/>
                    </a:cubicBezTo>
                    <a:lnTo>
                      <a:pt x="0" y="1067"/>
                    </a:lnTo>
                    <a:cubicBezTo>
                      <a:pt x="0" y="915"/>
                      <a:pt x="0" y="793"/>
                      <a:pt x="81" y="695"/>
                    </a:cubicBezTo>
                    <a:cubicBezTo>
                      <a:pt x="163" y="596"/>
                      <a:pt x="326" y="520"/>
                      <a:pt x="651" y="459"/>
                    </a:cubicBezTo>
                    <a:cubicBezTo>
                      <a:pt x="1743" y="265"/>
                      <a:pt x="4106" y="113"/>
                      <a:pt x="7106" y="42"/>
                    </a:cubicBezTo>
                    <a:cubicBezTo>
                      <a:pt x="8290" y="14"/>
                      <a:pt x="9540" y="0"/>
                      <a:pt x="10800" y="0"/>
                    </a:cubicBezTo>
                    <a:close/>
                  </a:path>
                </a:pathLst>
              </a:custGeom>
              <a:gradFill flip="none" rotWithShape="1">
                <a:gsLst>
                  <a:gs pos="0">
                    <a:schemeClr val="accent1">
                      <a:lumOff val="16847"/>
                    </a:schemeClr>
                  </a:gs>
                  <a:gs pos="100000">
                    <a:schemeClr val="accent1">
                      <a:alpha val="0"/>
                    </a:schemeClr>
                  </a:gs>
                </a:gsLst>
                <a:lin ang="5400000" scaled="0"/>
              </a:gradFill>
              <a:ln w="12700" cap="flat">
                <a:noFill/>
                <a:miter lim="400000"/>
              </a:ln>
              <a:effectLst/>
            </p:spPr>
            <p:txBody>
              <a:bodyPr wrap="square" lIns="50800" tIns="50800" rIns="50800" bIns="50800" numCol="1" anchor="ctr">
                <a:noAutofit/>
              </a:bodyPr>
              <a:lstStyle/>
              <a:p>
                <a:pPr defTabSz="825500">
                  <a:defRPr sz="3200">
                    <a:solidFill>
                      <a:srgbClr val="2189FB"/>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grpSp>
            <p:nvGrpSpPr>
              <p:cNvPr id="57" name="成组"/>
              <p:cNvGrpSpPr/>
              <p:nvPr/>
            </p:nvGrpSpPr>
            <p:grpSpPr>
              <a:xfrm>
                <a:off x="0" y="0"/>
                <a:ext cx="1334849" cy="1334849"/>
                <a:chOff x="0" y="0"/>
                <a:chExt cx="1334848" cy="1334848"/>
              </a:xfrm>
            </p:grpSpPr>
            <p:sp>
              <p:nvSpPr>
                <p:cNvPr id="58" name="圆形"/>
                <p:cNvSpPr/>
                <p:nvPr/>
              </p:nvSpPr>
              <p:spPr>
                <a:xfrm>
                  <a:off x="0" y="0"/>
                  <a:ext cx="1334848" cy="1334848"/>
                </a:xfrm>
                <a:prstGeom prst="ellipse">
                  <a:avLst/>
                </a:prstGeom>
                <a:gradFill flip="none" rotWithShape="1">
                  <a:gsLst>
                    <a:gs pos="0">
                      <a:srgbClr val="77DCFA">
                        <a:alpha val="39725"/>
                      </a:srgbClr>
                    </a:gs>
                    <a:gs pos="100000">
                      <a:srgbClr val="2189FB">
                        <a:alpha val="39725"/>
                      </a:srgbClr>
                    </a:gs>
                  </a:gsLst>
                  <a:lin ang="5400000" scaled="0"/>
                </a:gra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sp>
              <p:nvSpPr>
                <p:cNvPr id="59" name="圆形"/>
                <p:cNvSpPr/>
                <p:nvPr/>
              </p:nvSpPr>
              <p:spPr>
                <a:xfrm>
                  <a:off x="121870" y="121870"/>
                  <a:ext cx="1091108" cy="1091107"/>
                </a:xfrm>
                <a:prstGeom prst="ellipse">
                  <a:avLst/>
                </a:prstGeom>
                <a:gradFill flip="none" rotWithShape="1">
                  <a:gsLst>
                    <a:gs pos="0">
                      <a:srgbClr val="77DCFA"/>
                    </a:gs>
                    <a:gs pos="100000">
                      <a:srgbClr val="2189FB"/>
                    </a:gs>
                  </a:gsLst>
                  <a:lin ang="5400000" scaled="0"/>
                </a:gra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grpSp>
        </p:grpSp>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4440" y="3326306"/>
              <a:ext cx="396175" cy="402647"/>
            </a:xfrm>
            <a:prstGeom prst="rect">
              <a:avLst/>
            </a:prstGeom>
          </p:spPr>
        </p:pic>
        <p:sp>
          <p:nvSpPr>
            <p:cNvPr id="70" name="Freeform 246"/>
            <p:cNvSpPr>
              <a:spLocks noEditPoints="1"/>
            </p:cNvSpPr>
            <p:nvPr/>
          </p:nvSpPr>
          <p:spPr bwMode="auto">
            <a:xfrm>
              <a:off x="8638880" y="3459834"/>
              <a:ext cx="227327" cy="147319"/>
            </a:xfrm>
            <a:custGeom>
              <a:avLst/>
              <a:gdLst>
                <a:gd name="T0" fmla="*/ 14 w 151"/>
                <a:gd name="T1" fmla="*/ 37 h 98"/>
                <a:gd name="T2" fmla="*/ 17 w 151"/>
                <a:gd name="T3" fmla="*/ 41 h 98"/>
                <a:gd name="T4" fmla="*/ 17 w 151"/>
                <a:gd name="T5" fmla="*/ 79 h 98"/>
                <a:gd name="T6" fmla="*/ 20 w 151"/>
                <a:gd name="T7" fmla="*/ 98 h 98"/>
                <a:gd name="T8" fmla="*/ 35 w 151"/>
                <a:gd name="T9" fmla="*/ 95 h 98"/>
                <a:gd name="T10" fmla="*/ 116 w 151"/>
                <a:gd name="T11" fmla="*/ 80 h 98"/>
                <a:gd name="T12" fmla="*/ 119 w 151"/>
                <a:gd name="T13" fmla="*/ 98 h 98"/>
                <a:gd name="T14" fmla="*/ 134 w 151"/>
                <a:gd name="T15" fmla="*/ 95 h 98"/>
                <a:gd name="T16" fmla="*/ 148 w 151"/>
                <a:gd name="T17" fmla="*/ 60 h 98"/>
                <a:gd name="T18" fmla="*/ 132 w 151"/>
                <a:gd name="T19" fmla="*/ 38 h 98"/>
                <a:gd name="T20" fmla="*/ 143 w 151"/>
                <a:gd name="T21" fmla="*/ 38 h 98"/>
                <a:gd name="T22" fmla="*/ 139 w 151"/>
                <a:gd name="T23" fmla="*/ 22 h 98"/>
                <a:gd name="T24" fmla="*/ 129 w 151"/>
                <a:gd name="T25" fmla="*/ 28 h 98"/>
                <a:gd name="T26" fmla="*/ 54 w 151"/>
                <a:gd name="T27" fmla="*/ 0 h 98"/>
                <a:gd name="T28" fmla="*/ 17 w 151"/>
                <a:gd name="T29" fmla="*/ 26 h 98"/>
                <a:gd name="T30" fmla="*/ 1 w 151"/>
                <a:gd name="T31" fmla="*/ 28 h 98"/>
                <a:gd name="T32" fmla="*/ 13 w 151"/>
                <a:gd name="T33" fmla="*/ 60 h 98"/>
                <a:gd name="T34" fmla="*/ 27 w 151"/>
                <a:gd name="T35" fmla="*/ 55 h 98"/>
                <a:gd name="T36" fmla="*/ 27 w 151"/>
                <a:gd name="T37" fmla="*/ 66 h 98"/>
                <a:gd name="T38" fmla="*/ 13 w 151"/>
                <a:gd name="T39" fmla="*/ 60 h 98"/>
                <a:gd name="T40" fmla="*/ 48 w 151"/>
                <a:gd name="T41" fmla="*/ 66 h 98"/>
                <a:gd name="T42" fmla="*/ 45 w 151"/>
                <a:gd name="T43" fmla="*/ 57 h 98"/>
                <a:gd name="T44" fmla="*/ 50 w 151"/>
                <a:gd name="T45" fmla="*/ 57 h 98"/>
                <a:gd name="T46" fmla="*/ 61 w 151"/>
                <a:gd name="T47" fmla="*/ 64 h 98"/>
                <a:gd name="T48" fmla="*/ 56 w 151"/>
                <a:gd name="T49" fmla="*/ 64 h 98"/>
                <a:gd name="T50" fmla="*/ 59 w 151"/>
                <a:gd name="T51" fmla="*/ 55 h 98"/>
                <a:gd name="T52" fmla="*/ 61 w 151"/>
                <a:gd name="T53" fmla="*/ 64 h 98"/>
                <a:gd name="T54" fmla="*/ 70 w 151"/>
                <a:gd name="T55" fmla="*/ 66 h 98"/>
                <a:gd name="T56" fmla="*/ 67 w 151"/>
                <a:gd name="T57" fmla="*/ 57 h 98"/>
                <a:gd name="T58" fmla="*/ 72 w 151"/>
                <a:gd name="T59" fmla="*/ 57 h 98"/>
                <a:gd name="T60" fmla="*/ 83 w 151"/>
                <a:gd name="T61" fmla="*/ 64 h 98"/>
                <a:gd name="T62" fmla="*/ 79 w 151"/>
                <a:gd name="T63" fmla="*/ 64 h 98"/>
                <a:gd name="T64" fmla="*/ 81 w 151"/>
                <a:gd name="T65" fmla="*/ 55 h 98"/>
                <a:gd name="T66" fmla="*/ 83 w 151"/>
                <a:gd name="T67" fmla="*/ 64 h 98"/>
                <a:gd name="T68" fmla="*/ 92 w 151"/>
                <a:gd name="T69" fmla="*/ 66 h 98"/>
                <a:gd name="T70" fmla="*/ 90 w 151"/>
                <a:gd name="T71" fmla="*/ 57 h 98"/>
                <a:gd name="T72" fmla="*/ 94 w 151"/>
                <a:gd name="T73" fmla="*/ 57 h 98"/>
                <a:gd name="T74" fmla="*/ 106 w 151"/>
                <a:gd name="T75" fmla="*/ 64 h 98"/>
                <a:gd name="T76" fmla="*/ 101 w 151"/>
                <a:gd name="T77" fmla="*/ 64 h 98"/>
                <a:gd name="T78" fmla="*/ 103 w 151"/>
                <a:gd name="T79" fmla="*/ 55 h 98"/>
                <a:gd name="T80" fmla="*/ 106 w 151"/>
                <a:gd name="T81" fmla="*/ 64 h 98"/>
                <a:gd name="T82" fmla="*/ 132 w 151"/>
                <a:gd name="T83" fmla="*/ 66 h 98"/>
                <a:gd name="T84" fmla="*/ 119 w 151"/>
                <a:gd name="T85" fmla="*/ 60 h 98"/>
                <a:gd name="T86" fmla="*/ 132 w 151"/>
                <a:gd name="T87" fmla="*/ 55 h 98"/>
                <a:gd name="T88" fmla="*/ 29 w 151"/>
                <a:gd name="T89" fmla="*/ 33 h 98"/>
                <a:gd name="T90" fmla="*/ 97 w 151"/>
                <a:gd name="T91" fmla="*/ 9 h 98"/>
                <a:gd name="T92" fmla="*/ 124 w 151"/>
                <a:gd name="T93" fmla="*/ 41 h 98"/>
                <a:gd name="T94" fmla="*/ 81 w 151"/>
                <a:gd name="T95" fmla="*/ 29 h 98"/>
                <a:gd name="T96" fmla="*/ 80 w 151"/>
                <a:gd name="T97" fmla="*/ 33 h 98"/>
                <a:gd name="T98" fmla="*/ 75 w 151"/>
                <a:gd name="T99" fmla="*/ 41 h 98"/>
                <a:gd name="T100" fmla="*/ 37 w 151"/>
                <a:gd name="T101" fmla="*/ 31 h 98"/>
                <a:gd name="T102" fmla="*/ 62 w 151"/>
                <a:gd name="T103" fmla="*/ 41 h 98"/>
                <a:gd name="T104" fmla="*/ 29 w 151"/>
                <a:gd name="T105" fmla="*/ 3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 h="98">
                  <a:moveTo>
                    <a:pt x="7" y="38"/>
                  </a:moveTo>
                  <a:cubicBezTo>
                    <a:pt x="10" y="39"/>
                    <a:pt x="12" y="38"/>
                    <a:pt x="14" y="37"/>
                  </a:cubicBezTo>
                  <a:cubicBezTo>
                    <a:pt x="18" y="38"/>
                    <a:pt x="18" y="38"/>
                    <a:pt x="18" y="38"/>
                  </a:cubicBezTo>
                  <a:cubicBezTo>
                    <a:pt x="17" y="41"/>
                    <a:pt x="17" y="41"/>
                    <a:pt x="17" y="41"/>
                  </a:cubicBezTo>
                  <a:cubicBezTo>
                    <a:pt x="9" y="44"/>
                    <a:pt x="3" y="51"/>
                    <a:pt x="3" y="60"/>
                  </a:cubicBezTo>
                  <a:cubicBezTo>
                    <a:pt x="3" y="69"/>
                    <a:pt x="9" y="77"/>
                    <a:pt x="17" y="79"/>
                  </a:cubicBezTo>
                  <a:cubicBezTo>
                    <a:pt x="17" y="95"/>
                    <a:pt x="17" y="95"/>
                    <a:pt x="17" y="95"/>
                  </a:cubicBezTo>
                  <a:cubicBezTo>
                    <a:pt x="17" y="97"/>
                    <a:pt x="18" y="98"/>
                    <a:pt x="20" y="98"/>
                  </a:cubicBezTo>
                  <a:cubicBezTo>
                    <a:pt x="32" y="98"/>
                    <a:pt x="32" y="98"/>
                    <a:pt x="32" y="98"/>
                  </a:cubicBezTo>
                  <a:cubicBezTo>
                    <a:pt x="33" y="98"/>
                    <a:pt x="35" y="97"/>
                    <a:pt x="35" y="95"/>
                  </a:cubicBezTo>
                  <a:cubicBezTo>
                    <a:pt x="35" y="80"/>
                    <a:pt x="35" y="80"/>
                    <a:pt x="35" y="80"/>
                  </a:cubicBezTo>
                  <a:cubicBezTo>
                    <a:pt x="116" y="80"/>
                    <a:pt x="116" y="80"/>
                    <a:pt x="116" y="80"/>
                  </a:cubicBezTo>
                  <a:cubicBezTo>
                    <a:pt x="116" y="95"/>
                    <a:pt x="116" y="95"/>
                    <a:pt x="116" y="95"/>
                  </a:cubicBezTo>
                  <a:cubicBezTo>
                    <a:pt x="116" y="97"/>
                    <a:pt x="118" y="98"/>
                    <a:pt x="119" y="98"/>
                  </a:cubicBezTo>
                  <a:cubicBezTo>
                    <a:pt x="131" y="98"/>
                    <a:pt x="131" y="98"/>
                    <a:pt x="131" y="98"/>
                  </a:cubicBezTo>
                  <a:cubicBezTo>
                    <a:pt x="133" y="98"/>
                    <a:pt x="134" y="97"/>
                    <a:pt x="134" y="95"/>
                  </a:cubicBezTo>
                  <a:cubicBezTo>
                    <a:pt x="134" y="79"/>
                    <a:pt x="134" y="79"/>
                    <a:pt x="134" y="79"/>
                  </a:cubicBezTo>
                  <a:cubicBezTo>
                    <a:pt x="142" y="77"/>
                    <a:pt x="148" y="69"/>
                    <a:pt x="148" y="60"/>
                  </a:cubicBezTo>
                  <a:cubicBezTo>
                    <a:pt x="148" y="51"/>
                    <a:pt x="142" y="44"/>
                    <a:pt x="133" y="41"/>
                  </a:cubicBezTo>
                  <a:cubicBezTo>
                    <a:pt x="132" y="38"/>
                    <a:pt x="132" y="38"/>
                    <a:pt x="132" y="38"/>
                  </a:cubicBezTo>
                  <a:cubicBezTo>
                    <a:pt x="137" y="37"/>
                    <a:pt x="137" y="37"/>
                    <a:pt x="137" y="37"/>
                  </a:cubicBezTo>
                  <a:cubicBezTo>
                    <a:pt x="139" y="38"/>
                    <a:pt x="141" y="39"/>
                    <a:pt x="143" y="38"/>
                  </a:cubicBezTo>
                  <a:cubicBezTo>
                    <a:pt x="148" y="37"/>
                    <a:pt x="151" y="33"/>
                    <a:pt x="149" y="28"/>
                  </a:cubicBezTo>
                  <a:cubicBezTo>
                    <a:pt x="148" y="24"/>
                    <a:pt x="144" y="21"/>
                    <a:pt x="139" y="22"/>
                  </a:cubicBezTo>
                  <a:cubicBezTo>
                    <a:pt x="137" y="23"/>
                    <a:pt x="135" y="24"/>
                    <a:pt x="134" y="26"/>
                  </a:cubicBezTo>
                  <a:cubicBezTo>
                    <a:pt x="129" y="28"/>
                    <a:pt x="129" y="28"/>
                    <a:pt x="129" y="28"/>
                  </a:cubicBezTo>
                  <a:cubicBezTo>
                    <a:pt x="124" y="12"/>
                    <a:pt x="110" y="0"/>
                    <a:pt x="97" y="0"/>
                  </a:cubicBezTo>
                  <a:cubicBezTo>
                    <a:pt x="54" y="0"/>
                    <a:pt x="54" y="0"/>
                    <a:pt x="54" y="0"/>
                  </a:cubicBezTo>
                  <a:cubicBezTo>
                    <a:pt x="41" y="0"/>
                    <a:pt x="27" y="12"/>
                    <a:pt x="21" y="28"/>
                  </a:cubicBezTo>
                  <a:cubicBezTo>
                    <a:pt x="17" y="26"/>
                    <a:pt x="17" y="26"/>
                    <a:pt x="17" y="26"/>
                  </a:cubicBezTo>
                  <a:cubicBezTo>
                    <a:pt x="16" y="24"/>
                    <a:pt x="14" y="23"/>
                    <a:pt x="11" y="22"/>
                  </a:cubicBezTo>
                  <a:cubicBezTo>
                    <a:pt x="7" y="21"/>
                    <a:pt x="2" y="24"/>
                    <a:pt x="1" y="28"/>
                  </a:cubicBezTo>
                  <a:cubicBezTo>
                    <a:pt x="0" y="33"/>
                    <a:pt x="3" y="37"/>
                    <a:pt x="7" y="38"/>
                  </a:cubicBezTo>
                  <a:close/>
                  <a:moveTo>
                    <a:pt x="13" y="60"/>
                  </a:moveTo>
                  <a:cubicBezTo>
                    <a:pt x="13" y="58"/>
                    <a:pt x="16" y="55"/>
                    <a:pt x="19" y="55"/>
                  </a:cubicBezTo>
                  <a:cubicBezTo>
                    <a:pt x="27" y="55"/>
                    <a:pt x="27" y="55"/>
                    <a:pt x="27" y="55"/>
                  </a:cubicBezTo>
                  <a:cubicBezTo>
                    <a:pt x="30" y="55"/>
                    <a:pt x="32" y="58"/>
                    <a:pt x="32" y="60"/>
                  </a:cubicBezTo>
                  <a:cubicBezTo>
                    <a:pt x="32" y="63"/>
                    <a:pt x="30" y="66"/>
                    <a:pt x="27" y="66"/>
                  </a:cubicBezTo>
                  <a:cubicBezTo>
                    <a:pt x="19" y="66"/>
                    <a:pt x="19" y="66"/>
                    <a:pt x="19" y="66"/>
                  </a:cubicBezTo>
                  <a:cubicBezTo>
                    <a:pt x="16" y="66"/>
                    <a:pt x="13" y="63"/>
                    <a:pt x="13" y="60"/>
                  </a:cubicBezTo>
                  <a:close/>
                  <a:moveTo>
                    <a:pt x="50" y="64"/>
                  </a:moveTo>
                  <a:cubicBezTo>
                    <a:pt x="50" y="65"/>
                    <a:pt x="49" y="66"/>
                    <a:pt x="48" y="66"/>
                  </a:cubicBezTo>
                  <a:cubicBezTo>
                    <a:pt x="46" y="66"/>
                    <a:pt x="45" y="65"/>
                    <a:pt x="45" y="64"/>
                  </a:cubicBezTo>
                  <a:cubicBezTo>
                    <a:pt x="45" y="57"/>
                    <a:pt x="45" y="57"/>
                    <a:pt x="45" y="57"/>
                  </a:cubicBezTo>
                  <a:cubicBezTo>
                    <a:pt x="45" y="56"/>
                    <a:pt x="46" y="55"/>
                    <a:pt x="48" y="55"/>
                  </a:cubicBezTo>
                  <a:cubicBezTo>
                    <a:pt x="49" y="55"/>
                    <a:pt x="50" y="56"/>
                    <a:pt x="50" y="57"/>
                  </a:cubicBezTo>
                  <a:lnTo>
                    <a:pt x="50" y="64"/>
                  </a:lnTo>
                  <a:close/>
                  <a:moveTo>
                    <a:pt x="61" y="64"/>
                  </a:moveTo>
                  <a:cubicBezTo>
                    <a:pt x="61" y="65"/>
                    <a:pt x="60" y="66"/>
                    <a:pt x="59" y="66"/>
                  </a:cubicBezTo>
                  <a:cubicBezTo>
                    <a:pt x="57" y="66"/>
                    <a:pt x="56" y="65"/>
                    <a:pt x="56" y="64"/>
                  </a:cubicBezTo>
                  <a:cubicBezTo>
                    <a:pt x="56" y="57"/>
                    <a:pt x="56" y="57"/>
                    <a:pt x="56" y="57"/>
                  </a:cubicBezTo>
                  <a:cubicBezTo>
                    <a:pt x="56" y="56"/>
                    <a:pt x="57" y="55"/>
                    <a:pt x="59" y="55"/>
                  </a:cubicBezTo>
                  <a:cubicBezTo>
                    <a:pt x="60" y="55"/>
                    <a:pt x="61" y="56"/>
                    <a:pt x="61" y="57"/>
                  </a:cubicBezTo>
                  <a:lnTo>
                    <a:pt x="61" y="64"/>
                  </a:lnTo>
                  <a:close/>
                  <a:moveTo>
                    <a:pt x="72" y="64"/>
                  </a:moveTo>
                  <a:cubicBezTo>
                    <a:pt x="72" y="65"/>
                    <a:pt x="71" y="66"/>
                    <a:pt x="70" y="66"/>
                  </a:cubicBezTo>
                  <a:cubicBezTo>
                    <a:pt x="69" y="66"/>
                    <a:pt x="67" y="65"/>
                    <a:pt x="67" y="64"/>
                  </a:cubicBezTo>
                  <a:cubicBezTo>
                    <a:pt x="67" y="57"/>
                    <a:pt x="67" y="57"/>
                    <a:pt x="67" y="57"/>
                  </a:cubicBezTo>
                  <a:cubicBezTo>
                    <a:pt x="67" y="56"/>
                    <a:pt x="69" y="55"/>
                    <a:pt x="70" y="55"/>
                  </a:cubicBezTo>
                  <a:cubicBezTo>
                    <a:pt x="71" y="55"/>
                    <a:pt x="72" y="56"/>
                    <a:pt x="72" y="57"/>
                  </a:cubicBezTo>
                  <a:lnTo>
                    <a:pt x="72" y="64"/>
                  </a:lnTo>
                  <a:close/>
                  <a:moveTo>
                    <a:pt x="83" y="64"/>
                  </a:moveTo>
                  <a:cubicBezTo>
                    <a:pt x="83" y="65"/>
                    <a:pt x="82" y="66"/>
                    <a:pt x="81" y="66"/>
                  </a:cubicBezTo>
                  <a:cubicBezTo>
                    <a:pt x="80" y="66"/>
                    <a:pt x="79" y="65"/>
                    <a:pt x="79" y="64"/>
                  </a:cubicBezTo>
                  <a:cubicBezTo>
                    <a:pt x="79" y="57"/>
                    <a:pt x="79" y="57"/>
                    <a:pt x="79" y="57"/>
                  </a:cubicBezTo>
                  <a:cubicBezTo>
                    <a:pt x="79" y="56"/>
                    <a:pt x="80" y="55"/>
                    <a:pt x="81" y="55"/>
                  </a:cubicBezTo>
                  <a:cubicBezTo>
                    <a:pt x="82" y="55"/>
                    <a:pt x="83" y="56"/>
                    <a:pt x="83" y="57"/>
                  </a:cubicBezTo>
                  <a:lnTo>
                    <a:pt x="83" y="64"/>
                  </a:lnTo>
                  <a:close/>
                  <a:moveTo>
                    <a:pt x="94" y="64"/>
                  </a:moveTo>
                  <a:cubicBezTo>
                    <a:pt x="94" y="65"/>
                    <a:pt x="93" y="66"/>
                    <a:pt x="92" y="66"/>
                  </a:cubicBezTo>
                  <a:cubicBezTo>
                    <a:pt x="91" y="66"/>
                    <a:pt x="90" y="65"/>
                    <a:pt x="90" y="64"/>
                  </a:cubicBezTo>
                  <a:cubicBezTo>
                    <a:pt x="90" y="57"/>
                    <a:pt x="90" y="57"/>
                    <a:pt x="90" y="57"/>
                  </a:cubicBezTo>
                  <a:cubicBezTo>
                    <a:pt x="90" y="56"/>
                    <a:pt x="91" y="55"/>
                    <a:pt x="92" y="55"/>
                  </a:cubicBezTo>
                  <a:cubicBezTo>
                    <a:pt x="93" y="55"/>
                    <a:pt x="94" y="56"/>
                    <a:pt x="94" y="57"/>
                  </a:cubicBezTo>
                  <a:lnTo>
                    <a:pt x="94" y="64"/>
                  </a:lnTo>
                  <a:close/>
                  <a:moveTo>
                    <a:pt x="106" y="64"/>
                  </a:moveTo>
                  <a:cubicBezTo>
                    <a:pt x="106" y="65"/>
                    <a:pt x="105" y="66"/>
                    <a:pt x="103" y="66"/>
                  </a:cubicBezTo>
                  <a:cubicBezTo>
                    <a:pt x="102" y="66"/>
                    <a:pt x="101" y="65"/>
                    <a:pt x="101" y="64"/>
                  </a:cubicBezTo>
                  <a:cubicBezTo>
                    <a:pt x="101" y="57"/>
                    <a:pt x="101" y="57"/>
                    <a:pt x="101" y="57"/>
                  </a:cubicBezTo>
                  <a:cubicBezTo>
                    <a:pt x="101" y="56"/>
                    <a:pt x="102" y="55"/>
                    <a:pt x="103" y="55"/>
                  </a:cubicBezTo>
                  <a:cubicBezTo>
                    <a:pt x="105" y="55"/>
                    <a:pt x="106" y="56"/>
                    <a:pt x="106" y="57"/>
                  </a:cubicBezTo>
                  <a:lnTo>
                    <a:pt x="106" y="64"/>
                  </a:lnTo>
                  <a:close/>
                  <a:moveTo>
                    <a:pt x="137" y="60"/>
                  </a:moveTo>
                  <a:cubicBezTo>
                    <a:pt x="137" y="63"/>
                    <a:pt x="135" y="66"/>
                    <a:pt x="132" y="66"/>
                  </a:cubicBezTo>
                  <a:cubicBezTo>
                    <a:pt x="124" y="66"/>
                    <a:pt x="124" y="66"/>
                    <a:pt x="124" y="66"/>
                  </a:cubicBezTo>
                  <a:cubicBezTo>
                    <a:pt x="121" y="66"/>
                    <a:pt x="119" y="63"/>
                    <a:pt x="119" y="60"/>
                  </a:cubicBezTo>
                  <a:cubicBezTo>
                    <a:pt x="119" y="58"/>
                    <a:pt x="121" y="55"/>
                    <a:pt x="124" y="55"/>
                  </a:cubicBezTo>
                  <a:cubicBezTo>
                    <a:pt x="132" y="55"/>
                    <a:pt x="132" y="55"/>
                    <a:pt x="132" y="55"/>
                  </a:cubicBezTo>
                  <a:cubicBezTo>
                    <a:pt x="135" y="55"/>
                    <a:pt x="137" y="58"/>
                    <a:pt x="137" y="60"/>
                  </a:cubicBezTo>
                  <a:close/>
                  <a:moveTo>
                    <a:pt x="29" y="33"/>
                  </a:moveTo>
                  <a:cubicBezTo>
                    <a:pt x="33" y="20"/>
                    <a:pt x="44" y="9"/>
                    <a:pt x="54" y="9"/>
                  </a:cubicBezTo>
                  <a:cubicBezTo>
                    <a:pt x="97" y="9"/>
                    <a:pt x="97" y="9"/>
                    <a:pt x="97" y="9"/>
                  </a:cubicBezTo>
                  <a:cubicBezTo>
                    <a:pt x="107" y="9"/>
                    <a:pt x="118" y="20"/>
                    <a:pt x="122" y="33"/>
                  </a:cubicBezTo>
                  <a:cubicBezTo>
                    <a:pt x="124" y="41"/>
                    <a:pt x="124" y="41"/>
                    <a:pt x="124" y="41"/>
                  </a:cubicBezTo>
                  <a:cubicBezTo>
                    <a:pt x="116" y="41"/>
                    <a:pt x="116" y="41"/>
                    <a:pt x="116" y="41"/>
                  </a:cubicBezTo>
                  <a:cubicBezTo>
                    <a:pt x="81" y="29"/>
                    <a:pt x="81" y="29"/>
                    <a:pt x="81" y="29"/>
                  </a:cubicBezTo>
                  <a:cubicBezTo>
                    <a:pt x="80" y="29"/>
                    <a:pt x="79" y="30"/>
                    <a:pt x="79" y="31"/>
                  </a:cubicBezTo>
                  <a:cubicBezTo>
                    <a:pt x="78" y="32"/>
                    <a:pt x="79" y="33"/>
                    <a:pt x="80" y="33"/>
                  </a:cubicBezTo>
                  <a:cubicBezTo>
                    <a:pt x="103" y="41"/>
                    <a:pt x="103" y="41"/>
                    <a:pt x="103" y="41"/>
                  </a:cubicBezTo>
                  <a:cubicBezTo>
                    <a:pt x="75" y="41"/>
                    <a:pt x="75" y="41"/>
                    <a:pt x="75" y="41"/>
                  </a:cubicBezTo>
                  <a:cubicBezTo>
                    <a:pt x="40" y="29"/>
                    <a:pt x="40" y="29"/>
                    <a:pt x="40" y="29"/>
                  </a:cubicBezTo>
                  <a:cubicBezTo>
                    <a:pt x="39" y="29"/>
                    <a:pt x="38" y="30"/>
                    <a:pt x="37" y="31"/>
                  </a:cubicBezTo>
                  <a:cubicBezTo>
                    <a:pt x="37" y="32"/>
                    <a:pt x="38" y="33"/>
                    <a:pt x="39" y="33"/>
                  </a:cubicBezTo>
                  <a:cubicBezTo>
                    <a:pt x="62" y="41"/>
                    <a:pt x="62" y="41"/>
                    <a:pt x="62" y="41"/>
                  </a:cubicBezTo>
                  <a:cubicBezTo>
                    <a:pt x="27" y="41"/>
                    <a:pt x="27" y="41"/>
                    <a:pt x="27" y="41"/>
                  </a:cubicBezTo>
                  <a:lnTo>
                    <a:pt x="29"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800">
                <a:solidFill>
                  <a:srgbClr val="FFC000"/>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endParaRPr>
            </a:p>
          </p:txBody>
        </p:sp>
        <p:pic>
          <p:nvPicPr>
            <p:cNvPr id="71" name="图片 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6869" y="3292162"/>
              <a:ext cx="396175" cy="402647"/>
            </a:xfrm>
            <a:prstGeom prst="rect">
              <a:avLst/>
            </a:prstGeom>
          </p:spPr>
        </p:pic>
        <p:pic>
          <p:nvPicPr>
            <p:cNvPr id="72" name="图片 71"/>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8386429" y="3385533"/>
              <a:ext cx="249287" cy="226086"/>
            </a:xfrm>
            <a:prstGeom prst="rect">
              <a:avLst/>
            </a:prstGeom>
          </p:spPr>
        </p:pic>
        <p:sp>
          <p:nvSpPr>
            <p:cNvPr id="73" name="íṧḻiḋe"/>
            <p:cNvSpPr txBox="1"/>
            <p:nvPr/>
          </p:nvSpPr>
          <p:spPr>
            <a:xfrm>
              <a:off x="8968198" y="3890895"/>
              <a:ext cx="3012135" cy="740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800" tIns="46800" rIns="46800" bIns="46800">
              <a:spAutoFit/>
            </a:bodyPr>
            <a:lstStyle/>
            <a:p>
              <a:pPr marL="171450" indent="-171450">
                <a:buFont typeface="Arial" panose="020B0604020202020204" pitchFamily="34" charset="0"/>
                <a:buChar char="•"/>
                <a:defRPr/>
              </a:pPr>
              <a:r>
                <a:rPr lang="en-US" altLang="zh-CN" sz="140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Greatly improves the protection level with the combination of a Network Speaker with the CCTV system</a:t>
              </a:r>
            </a:p>
          </p:txBody>
        </p:sp>
        <p:sp>
          <p:nvSpPr>
            <p:cNvPr id="76" name="Text here"/>
            <p:cNvSpPr txBox="1"/>
            <p:nvPr/>
          </p:nvSpPr>
          <p:spPr>
            <a:xfrm>
              <a:off x="3225556" y="5364856"/>
              <a:ext cx="1492396"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25500">
                <a:defRPr sz="3600" b="1">
                  <a:solidFill>
                    <a:srgbClr val="FFFFFF"/>
                  </a:solidFill>
                  <a:latin typeface="Helvetica"/>
                  <a:ea typeface="Helvetica"/>
                  <a:cs typeface="Helvetica"/>
                  <a:sym typeface="Helvetica"/>
                </a:defRPr>
              </a:lvl1pPr>
            </a:lstStyle>
            <a:p>
              <a:pPr defTabSz="1828800">
                <a:buClr>
                  <a:srgbClr val="C11119"/>
                </a:buClr>
                <a:buSzPct val="125000"/>
                <a:defRPr/>
              </a:pPr>
              <a:r>
                <a:rPr lang="en-US" altLang="zh-CN" sz="1800">
                  <a:solidFill>
                    <a:srgbClr val="FFC000"/>
                  </a:solidFill>
                  <a:latin typeface="Calibri" panose="020F0502020204030204" pitchFamily="34" charset="0"/>
                  <a:ea typeface="宋体" pitchFamily="2" charset="-122"/>
                  <a:cs typeface="Calibri" panose="020F0502020204030204" pitchFamily="34" charset="0"/>
                  <a:sym typeface="Helvetica Now Text" panose="020B0504030202020204" pitchFamily="34" charset="0"/>
                </a:rPr>
                <a:t>Built-in </a:t>
              </a:r>
              <a:r>
                <a:rPr lang="en-US" altLang="zh-CN" sz="1800" err="1">
                  <a:solidFill>
                    <a:srgbClr val="FFC000"/>
                  </a:solidFill>
                  <a:latin typeface="Calibri" panose="020F0502020204030204" pitchFamily="34" charset="0"/>
                  <a:ea typeface="宋体" pitchFamily="2" charset="-122"/>
                  <a:cs typeface="Calibri" panose="020F0502020204030204" pitchFamily="34" charset="0"/>
                  <a:sym typeface="Helvetica Now Text" panose="020B0504030202020204" pitchFamily="34" charset="0"/>
                </a:rPr>
                <a:t>eMMC</a:t>
              </a:r>
              <a:endParaRPr lang="en-US" altLang="zh-CN" sz="1800">
                <a:solidFill>
                  <a:srgbClr val="FFC000"/>
                </a:solidFill>
                <a:latin typeface="Calibri" panose="020F0502020204030204" pitchFamily="34" charset="0"/>
                <a:ea typeface="宋体" pitchFamily="2" charset="-122"/>
                <a:cs typeface="Calibri" panose="020F0502020204030204" pitchFamily="34" charset="0"/>
                <a:sym typeface="Helvetica Now Text" panose="020B0504030202020204" pitchFamily="34" charset="0"/>
              </a:endParaRPr>
            </a:p>
          </p:txBody>
        </p:sp>
        <p:grpSp>
          <p:nvGrpSpPr>
            <p:cNvPr id="77" name="成组"/>
            <p:cNvGrpSpPr/>
            <p:nvPr/>
          </p:nvGrpSpPr>
          <p:grpSpPr>
            <a:xfrm>
              <a:off x="3669887" y="4654560"/>
              <a:ext cx="637430" cy="1444378"/>
              <a:chOff x="0" y="0"/>
              <a:chExt cx="1334849" cy="3024760"/>
            </a:xfrm>
          </p:grpSpPr>
          <p:sp>
            <p:nvSpPr>
              <p:cNvPr id="78" name="形状"/>
              <p:cNvSpPr/>
              <p:nvPr/>
            </p:nvSpPr>
            <p:spPr>
              <a:xfrm>
                <a:off x="634264" y="1485493"/>
                <a:ext cx="40921" cy="153926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060" y="0"/>
                      <a:pt x="13310" y="14"/>
                      <a:pt x="14494" y="42"/>
                    </a:cubicBezTo>
                    <a:cubicBezTo>
                      <a:pt x="17494" y="113"/>
                      <a:pt x="19857" y="265"/>
                      <a:pt x="20949" y="459"/>
                    </a:cubicBezTo>
                    <a:cubicBezTo>
                      <a:pt x="21274" y="520"/>
                      <a:pt x="21437" y="596"/>
                      <a:pt x="21519" y="695"/>
                    </a:cubicBezTo>
                    <a:cubicBezTo>
                      <a:pt x="21600" y="793"/>
                      <a:pt x="21600" y="915"/>
                      <a:pt x="21600" y="1067"/>
                    </a:cubicBezTo>
                    <a:lnTo>
                      <a:pt x="21600" y="20533"/>
                    </a:lnTo>
                    <a:cubicBezTo>
                      <a:pt x="21600" y="20685"/>
                      <a:pt x="21600" y="20807"/>
                      <a:pt x="21519" y="20905"/>
                    </a:cubicBezTo>
                    <a:cubicBezTo>
                      <a:pt x="21437" y="21004"/>
                      <a:pt x="21274" y="21080"/>
                      <a:pt x="20949" y="21141"/>
                    </a:cubicBezTo>
                    <a:cubicBezTo>
                      <a:pt x="19857" y="21335"/>
                      <a:pt x="17494" y="21487"/>
                      <a:pt x="14494" y="21558"/>
                    </a:cubicBezTo>
                    <a:cubicBezTo>
                      <a:pt x="13310" y="21586"/>
                      <a:pt x="12060" y="21600"/>
                      <a:pt x="10800" y="21600"/>
                    </a:cubicBezTo>
                    <a:cubicBezTo>
                      <a:pt x="9540" y="21600"/>
                      <a:pt x="8290" y="21586"/>
                      <a:pt x="7106" y="21558"/>
                    </a:cubicBezTo>
                    <a:cubicBezTo>
                      <a:pt x="4106" y="21487"/>
                      <a:pt x="1743" y="21335"/>
                      <a:pt x="651" y="21141"/>
                    </a:cubicBezTo>
                    <a:cubicBezTo>
                      <a:pt x="326" y="21080"/>
                      <a:pt x="163" y="21004"/>
                      <a:pt x="81" y="20905"/>
                    </a:cubicBezTo>
                    <a:cubicBezTo>
                      <a:pt x="0" y="20807"/>
                      <a:pt x="0" y="20685"/>
                      <a:pt x="0" y="20533"/>
                    </a:cubicBezTo>
                    <a:lnTo>
                      <a:pt x="0" y="1067"/>
                    </a:lnTo>
                    <a:cubicBezTo>
                      <a:pt x="0" y="915"/>
                      <a:pt x="0" y="793"/>
                      <a:pt x="81" y="695"/>
                    </a:cubicBezTo>
                    <a:cubicBezTo>
                      <a:pt x="163" y="596"/>
                      <a:pt x="326" y="520"/>
                      <a:pt x="651" y="459"/>
                    </a:cubicBezTo>
                    <a:cubicBezTo>
                      <a:pt x="1743" y="265"/>
                      <a:pt x="4106" y="113"/>
                      <a:pt x="7106" y="42"/>
                    </a:cubicBezTo>
                    <a:cubicBezTo>
                      <a:pt x="8290" y="14"/>
                      <a:pt x="9540" y="0"/>
                      <a:pt x="10800" y="0"/>
                    </a:cubicBezTo>
                    <a:close/>
                  </a:path>
                </a:pathLst>
              </a:custGeom>
              <a:gradFill flip="none" rotWithShape="1">
                <a:gsLst>
                  <a:gs pos="0">
                    <a:schemeClr val="accent1">
                      <a:lumOff val="16847"/>
                    </a:schemeClr>
                  </a:gs>
                  <a:gs pos="100000">
                    <a:schemeClr val="accent1">
                      <a:alpha val="0"/>
                    </a:schemeClr>
                  </a:gs>
                </a:gsLst>
                <a:lin ang="5400000" scaled="0"/>
              </a:gradFill>
              <a:ln w="12700" cap="flat">
                <a:noFill/>
                <a:miter lim="400000"/>
              </a:ln>
              <a:effectLst/>
            </p:spPr>
            <p:txBody>
              <a:bodyPr wrap="square" lIns="50800" tIns="50800" rIns="50800" bIns="50800" numCol="1" anchor="ctr">
                <a:noAutofit/>
              </a:bodyPr>
              <a:lstStyle/>
              <a:p>
                <a:pPr defTabSz="825500">
                  <a:defRPr sz="3200">
                    <a:solidFill>
                      <a:srgbClr val="2189FB"/>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grpSp>
            <p:nvGrpSpPr>
              <p:cNvPr id="79" name="成组"/>
              <p:cNvGrpSpPr/>
              <p:nvPr/>
            </p:nvGrpSpPr>
            <p:grpSpPr>
              <a:xfrm>
                <a:off x="0" y="0"/>
                <a:ext cx="1334849" cy="1334849"/>
                <a:chOff x="0" y="0"/>
                <a:chExt cx="1334848" cy="1334848"/>
              </a:xfrm>
            </p:grpSpPr>
            <p:sp>
              <p:nvSpPr>
                <p:cNvPr id="80" name="圆形"/>
                <p:cNvSpPr/>
                <p:nvPr/>
              </p:nvSpPr>
              <p:spPr>
                <a:xfrm>
                  <a:off x="0" y="0"/>
                  <a:ext cx="1334848" cy="1334848"/>
                </a:xfrm>
                <a:prstGeom prst="ellipse">
                  <a:avLst/>
                </a:prstGeom>
                <a:gradFill flip="none" rotWithShape="1">
                  <a:gsLst>
                    <a:gs pos="0">
                      <a:srgbClr val="77DCFA">
                        <a:alpha val="39725"/>
                      </a:srgbClr>
                    </a:gs>
                    <a:gs pos="100000">
                      <a:srgbClr val="2189FB">
                        <a:alpha val="39725"/>
                      </a:srgbClr>
                    </a:gs>
                  </a:gsLst>
                  <a:lin ang="5400000" scaled="0"/>
                </a:gra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sp>
              <p:nvSpPr>
                <p:cNvPr id="81" name="圆形"/>
                <p:cNvSpPr/>
                <p:nvPr/>
              </p:nvSpPr>
              <p:spPr>
                <a:xfrm>
                  <a:off x="121870" y="121870"/>
                  <a:ext cx="1091109" cy="1091106"/>
                </a:xfrm>
                <a:prstGeom prst="ellipse">
                  <a:avLst/>
                </a:prstGeom>
                <a:gradFill flip="none" rotWithShape="1">
                  <a:gsLst>
                    <a:gs pos="0">
                      <a:srgbClr val="77DCFA"/>
                    </a:gs>
                    <a:gs pos="100000">
                      <a:srgbClr val="2189FB"/>
                    </a:gs>
                  </a:gsLst>
                  <a:lin ang="5400000" scaled="0"/>
                </a:gra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grpSp>
        </p:grpSp>
        <p:pic>
          <p:nvPicPr>
            <p:cNvPr id="83" name="图片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5529" y="2218114"/>
              <a:ext cx="2041693" cy="2040495"/>
            </a:xfrm>
            <a:prstGeom prst="rect">
              <a:avLst/>
            </a:prstGeom>
          </p:spPr>
        </p:pic>
        <p:pic>
          <p:nvPicPr>
            <p:cNvPr id="84" name="图片 83"/>
            <p:cNvPicPr>
              <a:picLocks noChangeAspect="1"/>
            </p:cNvPicPr>
            <p:nvPr/>
          </p:nvPicPr>
          <p:blipFill rotWithShape="1">
            <a:blip r:embed="rId6" cstate="print">
              <a:extLst>
                <a:ext uri="{28A0092B-C50C-407E-A947-70E740481C1C}">
                  <a14:useLocalDpi xmlns:a14="http://schemas.microsoft.com/office/drawing/2010/main" val="0"/>
                </a:ext>
              </a:extLst>
            </a:blip>
            <a:srcRect l="4838" t="4568" r="4513" b="4468"/>
            <a:stretch/>
          </p:blipFill>
          <p:spPr>
            <a:xfrm>
              <a:off x="4866572" y="2299041"/>
              <a:ext cx="942042" cy="945289"/>
            </a:xfrm>
            <a:prstGeom prst="ellipse">
              <a:avLst/>
            </a:prstGeom>
          </p:spPr>
        </p:pic>
        <p:pic>
          <p:nvPicPr>
            <p:cNvPr id="85" name="图片 8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7025" y="2869274"/>
              <a:ext cx="1150088" cy="1266154"/>
            </a:xfrm>
            <a:prstGeom prst="rect">
              <a:avLst/>
            </a:prstGeom>
          </p:spPr>
        </p:pic>
        <p:sp>
          <p:nvSpPr>
            <p:cNvPr id="86" name="memory-card_61399">
              <a:extLst>
                <a:ext uri="{FF2B5EF4-FFF2-40B4-BE49-F238E27FC236}">
                  <a16:creationId xmlns:a16="http://schemas.microsoft.com/office/drawing/2014/main" id="{54405246-CCE2-4201-BBB1-D3F3EB6E740D}"/>
                </a:ext>
              </a:extLst>
            </p:cNvPr>
            <p:cNvSpPr/>
            <p:nvPr/>
          </p:nvSpPr>
          <p:spPr>
            <a:xfrm>
              <a:off x="3851575" y="4819493"/>
              <a:ext cx="253449" cy="299660"/>
            </a:xfrm>
            <a:custGeom>
              <a:avLst/>
              <a:gdLst>
                <a:gd name="T0" fmla="*/ 10240 w 10506"/>
                <a:gd name="T1" fmla="*/ 0 h 12440"/>
                <a:gd name="T2" fmla="*/ 2130 w 10506"/>
                <a:gd name="T3" fmla="*/ 0 h 12440"/>
                <a:gd name="T4" fmla="*/ 1864 w 10506"/>
                <a:gd name="T5" fmla="*/ 267 h 12440"/>
                <a:gd name="T6" fmla="*/ 1864 w 10506"/>
                <a:gd name="T7" fmla="*/ 4036 h 12440"/>
                <a:gd name="T8" fmla="*/ 89 w 10506"/>
                <a:gd name="T9" fmla="*/ 6713 h 12440"/>
                <a:gd name="T10" fmla="*/ 0 w 10506"/>
                <a:gd name="T11" fmla="*/ 7008 h 12440"/>
                <a:gd name="T12" fmla="*/ 0 w 10506"/>
                <a:gd name="T13" fmla="*/ 7761 h 12440"/>
                <a:gd name="T14" fmla="*/ 266 w 10506"/>
                <a:gd name="T15" fmla="*/ 8028 h 12440"/>
                <a:gd name="T16" fmla="*/ 907 w 10506"/>
                <a:gd name="T17" fmla="*/ 8028 h 12440"/>
                <a:gd name="T18" fmla="*/ 907 w 10506"/>
                <a:gd name="T19" fmla="*/ 9609 h 12440"/>
                <a:gd name="T20" fmla="*/ 266 w 10506"/>
                <a:gd name="T21" fmla="*/ 9609 h 12440"/>
                <a:gd name="T22" fmla="*/ 0 w 10506"/>
                <a:gd name="T23" fmla="*/ 9876 h 12440"/>
                <a:gd name="T24" fmla="*/ 0 w 10506"/>
                <a:gd name="T25" fmla="*/ 12173 h 12440"/>
                <a:gd name="T26" fmla="*/ 266 w 10506"/>
                <a:gd name="T27" fmla="*/ 12440 h 12440"/>
                <a:gd name="T28" fmla="*/ 10240 w 10506"/>
                <a:gd name="T29" fmla="*/ 12440 h 12440"/>
                <a:gd name="T30" fmla="*/ 10506 w 10506"/>
                <a:gd name="T31" fmla="*/ 12173 h 12440"/>
                <a:gd name="T32" fmla="*/ 10506 w 10506"/>
                <a:gd name="T33" fmla="*/ 267 h 12440"/>
                <a:gd name="T34" fmla="*/ 10240 w 10506"/>
                <a:gd name="T35" fmla="*/ 0 h 12440"/>
                <a:gd name="T36" fmla="*/ 4028 w 10506"/>
                <a:gd name="T37" fmla="*/ 3157 h 12440"/>
                <a:gd name="T38" fmla="*/ 3761 w 10506"/>
                <a:gd name="T39" fmla="*/ 3423 h 12440"/>
                <a:gd name="T40" fmla="*/ 3108 w 10506"/>
                <a:gd name="T41" fmla="*/ 3423 h 12440"/>
                <a:gd name="T42" fmla="*/ 2841 w 10506"/>
                <a:gd name="T43" fmla="*/ 3157 h 12440"/>
                <a:gd name="T44" fmla="*/ 2841 w 10506"/>
                <a:gd name="T45" fmla="*/ 1233 h 12440"/>
                <a:gd name="T46" fmla="*/ 3108 w 10506"/>
                <a:gd name="T47" fmla="*/ 966 h 12440"/>
                <a:gd name="T48" fmla="*/ 3761 w 10506"/>
                <a:gd name="T49" fmla="*/ 966 h 12440"/>
                <a:gd name="T50" fmla="*/ 4028 w 10506"/>
                <a:gd name="T51" fmla="*/ 1233 h 12440"/>
                <a:gd name="T52" fmla="*/ 4028 w 10506"/>
                <a:gd name="T53" fmla="*/ 3157 h 12440"/>
                <a:gd name="T54" fmla="*/ 5863 w 10506"/>
                <a:gd name="T55" fmla="*/ 3157 h 12440"/>
                <a:gd name="T56" fmla="*/ 5597 w 10506"/>
                <a:gd name="T57" fmla="*/ 3423 h 12440"/>
                <a:gd name="T58" fmla="*/ 4944 w 10506"/>
                <a:gd name="T59" fmla="*/ 3423 h 12440"/>
                <a:gd name="T60" fmla="*/ 4677 w 10506"/>
                <a:gd name="T61" fmla="*/ 3157 h 12440"/>
                <a:gd name="T62" fmla="*/ 4677 w 10506"/>
                <a:gd name="T63" fmla="*/ 1233 h 12440"/>
                <a:gd name="T64" fmla="*/ 4944 w 10506"/>
                <a:gd name="T65" fmla="*/ 966 h 12440"/>
                <a:gd name="T66" fmla="*/ 5597 w 10506"/>
                <a:gd name="T67" fmla="*/ 966 h 12440"/>
                <a:gd name="T68" fmla="*/ 5863 w 10506"/>
                <a:gd name="T69" fmla="*/ 1233 h 12440"/>
                <a:gd name="T70" fmla="*/ 5863 w 10506"/>
                <a:gd name="T71" fmla="*/ 3157 h 12440"/>
                <a:gd name="T72" fmla="*/ 7699 w 10506"/>
                <a:gd name="T73" fmla="*/ 3157 h 12440"/>
                <a:gd name="T74" fmla="*/ 7433 w 10506"/>
                <a:gd name="T75" fmla="*/ 3423 h 12440"/>
                <a:gd name="T76" fmla="*/ 6780 w 10506"/>
                <a:gd name="T77" fmla="*/ 3423 h 12440"/>
                <a:gd name="T78" fmla="*/ 6513 w 10506"/>
                <a:gd name="T79" fmla="*/ 3157 h 12440"/>
                <a:gd name="T80" fmla="*/ 6513 w 10506"/>
                <a:gd name="T81" fmla="*/ 1233 h 12440"/>
                <a:gd name="T82" fmla="*/ 6780 w 10506"/>
                <a:gd name="T83" fmla="*/ 966 h 12440"/>
                <a:gd name="T84" fmla="*/ 7433 w 10506"/>
                <a:gd name="T85" fmla="*/ 966 h 12440"/>
                <a:gd name="T86" fmla="*/ 7699 w 10506"/>
                <a:gd name="T87" fmla="*/ 1233 h 12440"/>
                <a:gd name="T88" fmla="*/ 7699 w 10506"/>
                <a:gd name="T89" fmla="*/ 3157 h 12440"/>
                <a:gd name="T90" fmla="*/ 9535 w 10506"/>
                <a:gd name="T91" fmla="*/ 3157 h 12440"/>
                <a:gd name="T92" fmla="*/ 9268 w 10506"/>
                <a:gd name="T93" fmla="*/ 3423 h 12440"/>
                <a:gd name="T94" fmla="*/ 8616 w 10506"/>
                <a:gd name="T95" fmla="*/ 3423 h 12440"/>
                <a:gd name="T96" fmla="*/ 8349 w 10506"/>
                <a:gd name="T97" fmla="*/ 3157 h 12440"/>
                <a:gd name="T98" fmla="*/ 8349 w 10506"/>
                <a:gd name="T99" fmla="*/ 1233 h 12440"/>
                <a:gd name="T100" fmla="*/ 8616 w 10506"/>
                <a:gd name="T101" fmla="*/ 966 h 12440"/>
                <a:gd name="T102" fmla="*/ 9268 w 10506"/>
                <a:gd name="T103" fmla="*/ 966 h 12440"/>
                <a:gd name="T104" fmla="*/ 9535 w 10506"/>
                <a:gd name="T105" fmla="*/ 1233 h 12440"/>
                <a:gd name="T106" fmla="*/ 9535 w 10506"/>
                <a:gd name="T107" fmla="*/ 3157 h 12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506" h="12440">
                  <a:moveTo>
                    <a:pt x="10240" y="0"/>
                  </a:moveTo>
                  <a:lnTo>
                    <a:pt x="2130" y="0"/>
                  </a:lnTo>
                  <a:cubicBezTo>
                    <a:pt x="1983" y="0"/>
                    <a:pt x="1864" y="119"/>
                    <a:pt x="1864" y="267"/>
                  </a:cubicBezTo>
                  <a:lnTo>
                    <a:pt x="1864" y="4036"/>
                  </a:lnTo>
                  <a:lnTo>
                    <a:pt x="89" y="6713"/>
                  </a:lnTo>
                  <a:cubicBezTo>
                    <a:pt x="31" y="6800"/>
                    <a:pt x="0" y="6903"/>
                    <a:pt x="0" y="7008"/>
                  </a:cubicBezTo>
                  <a:lnTo>
                    <a:pt x="0" y="7761"/>
                  </a:lnTo>
                  <a:cubicBezTo>
                    <a:pt x="0" y="7908"/>
                    <a:pt x="119" y="8028"/>
                    <a:pt x="266" y="8028"/>
                  </a:cubicBezTo>
                  <a:lnTo>
                    <a:pt x="907" y="8028"/>
                  </a:lnTo>
                  <a:lnTo>
                    <a:pt x="907" y="9609"/>
                  </a:lnTo>
                  <a:lnTo>
                    <a:pt x="266" y="9609"/>
                  </a:lnTo>
                  <a:cubicBezTo>
                    <a:pt x="119" y="9609"/>
                    <a:pt x="0" y="9729"/>
                    <a:pt x="0" y="9876"/>
                  </a:cubicBezTo>
                  <a:lnTo>
                    <a:pt x="0" y="12173"/>
                  </a:lnTo>
                  <a:cubicBezTo>
                    <a:pt x="0" y="12321"/>
                    <a:pt x="119" y="12440"/>
                    <a:pt x="266" y="12440"/>
                  </a:cubicBezTo>
                  <a:lnTo>
                    <a:pt x="10240" y="12440"/>
                  </a:lnTo>
                  <a:cubicBezTo>
                    <a:pt x="10387" y="12440"/>
                    <a:pt x="10506" y="12321"/>
                    <a:pt x="10506" y="12173"/>
                  </a:cubicBezTo>
                  <a:lnTo>
                    <a:pt x="10506" y="267"/>
                  </a:lnTo>
                  <a:cubicBezTo>
                    <a:pt x="10506" y="119"/>
                    <a:pt x="10387" y="0"/>
                    <a:pt x="10240" y="0"/>
                  </a:cubicBezTo>
                  <a:close/>
                  <a:moveTo>
                    <a:pt x="4028" y="3157"/>
                  </a:moveTo>
                  <a:cubicBezTo>
                    <a:pt x="4028" y="3304"/>
                    <a:pt x="3908" y="3423"/>
                    <a:pt x="3761" y="3423"/>
                  </a:cubicBezTo>
                  <a:lnTo>
                    <a:pt x="3108" y="3423"/>
                  </a:lnTo>
                  <a:cubicBezTo>
                    <a:pt x="2961" y="3423"/>
                    <a:pt x="2841" y="3304"/>
                    <a:pt x="2841" y="3157"/>
                  </a:cubicBezTo>
                  <a:lnTo>
                    <a:pt x="2841" y="1233"/>
                  </a:lnTo>
                  <a:cubicBezTo>
                    <a:pt x="2841" y="1085"/>
                    <a:pt x="2961" y="966"/>
                    <a:pt x="3108" y="966"/>
                  </a:cubicBezTo>
                  <a:lnTo>
                    <a:pt x="3761" y="966"/>
                  </a:lnTo>
                  <a:cubicBezTo>
                    <a:pt x="3908" y="966"/>
                    <a:pt x="4028" y="1085"/>
                    <a:pt x="4028" y="1233"/>
                  </a:cubicBezTo>
                  <a:lnTo>
                    <a:pt x="4028" y="3157"/>
                  </a:lnTo>
                  <a:close/>
                  <a:moveTo>
                    <a:pt x="5863" y="3157"/>
                  </a:moveTo>
                  <a:cubicBezTo>
                    <a:pt x="5863" y="3304"/>
                    <a:pt x="5744" y="3423"/>
                    <a:pt x="5597" y="3423"/>
                  </a:cubicBezTo>
                  <a:lnTo>
                    <a:pt x="4944" y="3423"/>
                  </a:lnTo>
                  <a:cubicBezTo>
                    <a:pt x="4797" y="3423"/>
                    <a:pt x="4677" y="3304"/>
                    <a:pt x="4677" y="3157"/>
                  </a:cubicBezTo>
                  <a:lnTo>
                    <a:pt x="4677" y="1233"/>
                  </a:lnTo>
                  <a:cubicBezTo>
                    <a:pt x="4677" y="1085"/>
                    <a:pt x="4797" y="966"/>
                    <a:pt x="4944" y="966"/>
                  </a:cubicBezTo>
                  <a:lnTo>
                    <a:pt x="5597" y="966"/>
                  </a:lnTo>
                  <a:cubicBezTo>
                    <a:pt x="5744" y="966"/>
                    <a:pt x="5863" y="1085"/>
                    <a:pt x="5863" y="1233"/>
                  </a:cubicBezTo>
                  <a:lnTo>
                    <a:pt x="5863" y="3157"/>
                  </a:lnTo>
                  <a:close/>
                  <a:moveTo>
                    <a:pt x="7699" y="3157"/>
                  </a:moveTo>
                  <a:cubicBezTo>
                    <a:pt x="7699" y="3304"/>
                    <a:pt x="7580" y="3423"/>
                    <a:pt x="7433" y="3423"/>
                  </a:cubicBezTo>
                  <a:lnTo>
                    <a:pt x="6780" y="3423"/>
                  </a:lnTo>
                  <a:cubicBezTo>
                    <a:pt x="6632" y="3423"/>
                    <a:pt x="6513" y="3304"/>
                    <a:pt x="6513" y="3157"/>
                  </a:cubicBezTo>
                  <a:lnTo>
                    <a:pt x="6513" y="1233"/>
                  </a:lnTo>
                  <a:cubicBezTo>
                    <a:pt x="6513" y="1085"/>
                    <a:pt x="6632" y="966"/>
                    <a:pt x="6780" y="966"/>
                  </a:cubicBezTo>
                  <a:lnTo>
                    <a:pt x="7433" y="966"/>
                  </a:lnTo>
                  <a:cubicBezTo>
                    <a:pt x="7580" y="966"/>
                    <a:pt x="7699" y="1085"/>
                    <a:pt x="7699" y="1233"/>
                  </a:cubicBezTo>
                  <a:lnTo>
                    <a:pt x="7699" y="3157"/>
                  </a:lnTo>
                  <a:close/>
                  <a:moveTo>
                    <a:pt x="9535" y="3157"/>
                  </a:moveTo>
                  <a:cubicBezTo>
                    <a:pt x="9535" y="3304"/>
                    <a:pt x="9416" y="3423"/>
                    <a:pt x="9268" y="3423"/>
                  </a:cubicBezTo>
                  <a:lnTo>
                    <a:pt x="8616" y="3423"/>
                  </a:lnTo>
                  <a:cubicBezTo>
                    <a:pt x="8468" y="3423"/>
                    <a:pt x="8349" y="3304"/>
                    <a:pt x="8349" y="3157"/>
                  </a:cubicBezTo>
                  <a:lnTo>
                    <a:pt x="8349" y="1233"/>
                  </a:lnTo>
                  <a:cubicBezTo>
                    <a:pt x="8349" y="1085"/>
                    <a:pt x="8468" y="966"/>
                    <a:pt x="8616" y="966"/>
                  </a:cubicBezTo>
                  <a:lnTo>
                    <a:pt x="9268" y="966"/>
                  </a:lnTo>
                  <a:cubicBezTo>
                    <a:pt x="9416" y="966"/>
                    <a:pt x="9535" y="1085"/>
                    <a:pt x="9535" y="1233"/>
                  </a:cubicBezTo>
                  <a:lnTo>
                    <a:pt x="9535" y="31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endParaRPr lang="en-US">
                <a:solidFill>
                  <a:srgbClr val="FFC000"/>
                </a:solidFill>
                <a:latin typeface="Calibri" panose="020F0502020204030204" pitchFamily="34" charset="0"/>
                <a:cs typeface="Calibri" panose="020F0502020204030204" pitchFamily="34" charset="0"/>
              </a:endParaRPr>
            </a:p>
          </p:txBody>
        </p:sp>
        <p:sp>
          <p:nvSpPr>
            <p:cNvPr id="87" name="iconfont-10028-4922274">
              <a:extLst>
                <a:ext uri="{FF2B5EF4-FFF2-40B4-BE49-F238E27FC236}">
                  <a16:creationId xmlns:a16="http://schemas.microsoft.com/office/drawing/2014/main" id="{54405246-CCE2-4201-BBB1-D3F3EB6E740D}"/>
                </a:ext>
              </a:extLst>
            </p:cNvPr>
            <p:cNvSpPr/>
            <p:nvPr/>
          </p:nvSpPr>
          <p:spPr>
            <a:xfrm>
              <a:off x="8667741" y="1782919"/>
              <a:ext cx="327927" cy="327038"/>
            </a:xfrm>
            <a:custGeom>
              <a:avLst/>
              <a:gdLst>
                <a:gd name="connsiteX0" fmla="*/ 85908 w 520159"/>
                <a:gd name="connsiteY0" fmla="*/ 410093 h 518750"/>
                <a:gd name="connsiteX1" fmla="*/ 103051 w 520159"/>
                <a:gd name="connsiteY1" fmla="*/ 417237 h 518750"/>
                <a:gd name="connsiteX2" fmla="*/ 106052 w 520159"/>
                <a:gd name="connsiteY2" fmla="*/ 447816 h 518750"/>
                <a:gd name="connsiteX3" fmla="*/ 76622 w 520159"/>
                <a:gd name="connsiteY3" fmla="*/ 456770 h 518750"/>
                <a:gd name="connsiteX4" fmla="*/ 62098 w 520159"/>
                <a:gd name="connsiteY4" fmla="*/ 429621 h 518750"/>
                <a:gd name="connsiteX5" fmla="*/ 85908 w 520159"/>
                <a:gd name="connsiteY5" fmla="*/ 410093 h 518750"/>
                <a:gd name="connsiteX6" fmla="*/ 342822 w 520159"/>
                <a:gd name="connsiteY6" fmla="*/ 314118 h 518750"/>
                <a:gd name="connsiteX7" fmla="*/ 359966 w 520159"/>
                <a:gd name="connsiteY7" fmla="*/ 314118 h 518750"/>
                <a:gd name="connsiteX8" fmla="*/ 481208 w 520159"/>
                <a:gd name="connsiteY8" fmla="*/ 435432 h 518750"/>
                <a:gd name="connsiteX9" fmla="*/ 494351 w 520159"/>
                <a:gd name="connsiteY9" fmla="*/ 482586 h 518750"/>
                <a:gd name="connsiteX10" fmla="*/ 459731 w 520159"/>
                <a:gd name="connsiteY10" fmla="*/ 517165 h 518750"/>
                <a:gd name="connsiteX11" fmla="*/ 412634 w 520159"/>
                <a:gd name="connsiteY11" fmla="*/ 504019 h 518750"/>
                <a:gd name="connsiteX12" fmla="*/ 291344 w 520159"/>
                <a:gd name="connsiteY12" fmla="*/ 382706 h 518750"/>
                <a:gd name="connsiteX13" fmla="*/ 291344 w 520159"/>
                <a:gd name="connsiteY13" fmla="*/ 365559 h 518750"/>
                <a:gd name="connsiteX14" fmla="*/ 298597 w 520159"/>
                <a:gd name="connsiteY14" fmla="*/ 124005 h 518750"/>
                <a:gd name="connsiteX15" fmla="*/ 300169 w 520159"/>
                <a:gd name="connsiteY15" fmla="*/ 150815 h 518750"/>
                <a:gd name="connsiteX16" fmla="*/ 305027 w 520159"/>
                <a:gd name="connsiteY16" fmla="*/ 173912 h 518750"/>
                <a:gd name="connsiteX17" fmla="*/ 288358 w 520159"/>
                <a:gd name="connsiteY17" fmla="*/ 190579 h 518750"/>
                <a:gd name="connsiteX18" fmla="*/ 65189 w 520159"/>
                <a:gd name="connsiteY18" fmla="*/ 413683 h 518750"/>
                <a:gd name="connsiteX19" fmla="*/ 65237 w 520159"/>
                <a:gd name="connsiteY19" fmla="*/ 454923 h 518750"/>
                <a:gd name="connsiteX20" fmla="*/ 106480 w 520159"/>
                <a:gd name="connsiteY20" fmla="*/ 454875 h 518750"/>
                <a:gd name="connsiteX21" fmla="*/ 329648 w 520159"/>
                <a:gd name="connsiteY21" fmla="*/ 231723 h 518750"/>
                <a:gd name="connsiteX22" fmla="*/ 346317 w 520159"/>
                <a:gd name="connsiteY22" fmla="*/ 215056 h 518750"/>
                <a:gd name="connsiteX23" fmla="*/ 369367 w 520159"/>
                <a:gd name="connsiteY23" fmla="*/ 219866 h 518750"/>
                <a:gd name="connsiteX24" fmla="*/ 388036 w 520159"/>
                <a:gd name="connsiteY24" fmla="*/ 221818 h 518750"/>
                <a:gd name="connsiteX25" fmla="*/ 395942 w 520159"/>
                <a:gd name="connsiteY25" fmla="*/ 221485 h 518750"/>
                <a:gd name="connsiteX26" fmla="*/ 298740 w 520159"/>
                <a:gd name="connsiteY26" fmla="*/ 124052 h 518750"/>
                <a:gd name="connsiteX27" fmla="*/ 34287 w 520159"/>
                <a:gd name="connsiteY27" fmla="*/ 22717 h 518750"/>
                <a:gd name="connsiteX28" fmla="*/ 94289 w 520159"/>
                <a:gd name="connsiteY28" fmla="*/ 65536 h 518750"/>
                <a:gd name="connsiteX29" fmla="*/ 113099 w 520159"/>
                <a:gd name="connsiteY29" fmla="*/ 101545 h 518750"/>
                <a:gd name="connsiteX30" fmla="*/ 197102 w 520159"/>
                <a:gd name="connsiteY30" fmla="*/ 185564 h 518750"/>
                <a:gd name="connsiteX31" fmla="*/ 162816 w 520159"/>
                <a:gd name="connsiteY31" fmla="*/ 219858 h 518750"/>
                <a:gd name="connsiteX32" fmla="*/ 78812 w 520159"/>
                <a:gd name="connsiteY32" fmla="*/ 135791 h 518750"/>
                <a:gd name="connsiteX33" fmla="*/ 42859 w 520159"/>
                <a:gd name="connsiteY33" fmla="*/ 117025 h 518750"/>
                <a:gd name="connsiteX34" fmla="*/ 0 w 520159"/>
                <a:gd name="connsiteY34" fmla="*/ 56963 h 518750"/>
                <a:gd name="connsiteX35" fmla="*/ 374749 w 520159"/>
                <a:gd name="connsiteY35" fmla="*/ 0 h 518750"/>
                <a:gd name="connsiteX36" fmla="*/ 388798 w 520159"/>
                <a:gd name="connsiteY36" fmla="*/ 28477 h 518750"/>
                <a:gd name="connsiteX37" fmla="*/ 362176 w 520159"/>
                <a:gd name="connsiteY37" fmla="*/ 55097 h 518750"/>
                <a:gd name="connsiteX38" fmla="*/ 364605 w 520159"/>
                <a:gd name="connsiteY38" fmla="*/ 155578 h 518750"/>
                <a:gd name="connsiteX39" fmla="*/ 465093 w 520159"/>
                <a:gd name="connsiteY39" fmla="*/ 157720 h 518750"/>
                <a:gd name="connsiteX40" fmla="*/ 491715 w 520159"/>
                <a:gd name="connsiteY40" fmla="*/ 131100 h 518750"/>
                <a:gd name="connsiteX41" fmla="*/ 505621 w 520159"/>
                <a:gd name="connsiteY41" fmla="*/ 124291 h 518750"/>
                <a:gd name="connsiteX42" fmla="*/ 519575 w 520159"/>
                <a:gd name="connsiteY42" fmla="*/ 152720 h 518750"/>
                <a:gd name="connsiteX43" fmla="*/ 388036 w 520159"/>
                <a:gd name="connsiteY43" fmla="*/ 265201 h 518750"/>
                <a:gd name="connsiteX44" fmla="*/ 360462 w 520159"/>
                <a:gd name="connsiteY44" fmla="*/ 262439 h 518750"/>
                <a:gd name="connsiteX45" fmla="*/ 137340 w 520159"/>
                <a:gd name="connsiteY45" fmla="*/ 485590 h 518750"/>
                <a:gd name="connsiteX46" fmla="*/ 35376 w 520159"/>
                <a:gd name="connsiteY46" fmla="*/ 484733 h 518750"/>
                <a:gd name="connsiteX47" fmla="*/ 34519 w 520159"/>
                <a:gd name="connsiteY47" fmla="*/ 382777 h 518750"/>
                <a:gd name="connsiteX48" fmla="*/ 257640 w 520159"/>
                <a:gd name="connsiteY48" fmla="*/ 159625 h 518750"/>
                <a:gd name="connsiteX49" fmla="*/ 367272 w 520159"/>
                <a:gd name="connsiteY49" fmla="*/ 619 h 518750"/>
                <a:gd name="connsiteX50" fmla="*/ 374797 w 520159"/>
                <a:gd name="connsiteY50" fmla="*/ 48 h 5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20159" h="518750">
                  <a:moveTo>
                    <a:pt x="85908" y="410093"/>
                  </a:moveTo>
                  <a:cubicBezTo>
                    <a:pt x="92337" y="410093"/>
                    <a:pt x="98527" y="412665"/>
                    <a:pt x="103051" y="417237"/>
                  </a:cubicBezTo>
                  <a:cubicBezTo>
                    <a:pt x="111242" y="425382"/>
                    <a:pt x="112480" y="438195"/>
                    <a:pt x="106052" y="447816"/>
                  </a:cubicBezTo>
                  <a:cubicBezTo>
                    <a:pt x="99623" y="457437"/>
                    <a:pt x="87289" y="461200"/>
                    <a:pt x="76622" y="456770"/>
                  </a:cubicBezTo>
                  <a:cubicBezTo>
                    <a:pt x="65955" y="452341"/>
                    <a:pt x="59859" y="440957"/>
                    <a:pt x="62098" y="429621"/>
                  </a:cubicBezTo>
                  <a:cubicBezTo>
                    <a:pt x="64383" y="418285"/>
                    <a:pt x="74336" y="410093"/>
                    <a:pt x="85908" y="410093"/>
                  </a:cubicBezTo>
                  <a:close/>
                  <a:moveTo>
                    <a:pt x="342822" y="314118"/>
                  </a:moveTo>
                  <a:cubicBezTo>
                    <a:pt x="347536" y="309403"/>
                    <a:pt x="355203" y="309403"/>
                    <a:pt x="359966" y="314118"/>
                  </a:cubicBezTo>
                  <a:lnTo>
                    <a:pt x="481208" y="435432"/>
                  </a:lnTo>
                  <a:cubicBezTo>
                    <a:pt x="493780" y="447625"/>
                    <a:pt x="498780" y="465630"/>
                    <a:pt x="494351" y="482586"/>
                  </a:cubicBezTo>
                  <a:cubicBezTo>
                    <a:pt x="489923" y="499495"/>
                    <a:pt x="476684" y="512736"/>
                    <a:pt x="459731" y="517165"/>
                  </a:cubicBezTo>
                  <a:cubicBezTo>
                    <a:pt x="442826" y="521595"/>
                    <a:pt x="424825" y="516594"/>
                    <a:pt x="412634" y="504019"/>
                  </a:cubicBezTo>
                  <a:lnTo>
                    <a:pt x="291344" y="382706"/>
                  </a:lnTo>
                  <a:cubicBezTo>
                    <a:pt x="286582" y="377943"/>
                    <a:pt x="286582" y="370274"/>
                    <a:pt x="291344" y="365559"/>
                  </a:cubicBezTo>
                  <a:close/>
                  <a:moveTo>
                    <a:pt x="298597" y="124005"/>
                  </a:moveTo>
                  <a:cubicBezTo>
                    <a:pt x="297788" y="132958"/>
                    <a:pt x="298359" y="142006"/>
                    <a:pt x="300169" y="150815"/>
                  </a:cubicBezTo>
                  <a:lnTo>
                    <a:pt x="305027" y="173912"/>
                  </a:lnTo>
                  <a:lnTo>
                    <a:pt x="288358" y="190579"/>
                  </a:lnTo>
                  <a:lnTo>
                    <a:pt x="65189" y="413683"/>
                  </a:lnTo>
                  <a:cubicBezTo>
                    <a:pt x="53854" y="425112"/>
                    <a:pt x="53854" y="443541"/>
                    <a:pt x="65237" y="454923"/>
                  </a:cubicBezTo>
                  <a:cubicBezTo>
                    <a:pt x="76667" y="466304"/>
                    <a:pt x="95097" y="466304"/>
                    <a:pt x="106480" y="454875"/>
                  </a:cubicBezTo>
                  <a:lnTo>
                    <a:pt x="329648" y="231723"/>
                  </a:lnTo>
                  <a:lnTo>
                    <a:pt x="346317" y="215056"/>
                  </a:lnTo>
                  <a:lnTo>
                    <a:pt x="369367" y="219866"/>
                  </a:lnTo>
                  <a:cubicBezTo>
                    <a:pt x="375511" y="221152"/>
                    <a:pt x="381750" y="221818"/>
                    <a:pt x="388036" y="221818"/>
                  </a:cubicBezTo>
                  <a:cubicBezTo>
                    <a:pt x="390656" y="221818"/>
                    <a:pt x="393323" y="221723"/>
                    <a:pt x="395942" y="221485"/>
                  </a:cubicBezTo>
                  <a:cubicBezTo>
                    <a:pt x="345698" y="213770"/>
                    <a:pt x="306312" y="174293"/>
                    <a:pt x="298740" y="124052"/>
                  </a:cubicBezTo>
                  <a:close/>
                  <a:moveTo>
                    <a:pt x="34287" y="22717"/>
                  </a:moveTo>
                  <a:lnTo>
                    <a:pt x="94289" y="65536"/>
                  </a:lnTo>
                  <a:lnTo>
                    <a:pt x="113099" y="101545"/>
                  </a:lnTo>
                  <a:lnTo>
                    <a:pt x="197102" y="185564"/>
                  </a:lnTo>
                  <a:lnTo>
                    <a:pt x="162816" y="219858"/>
                  </a:lnTo>
                  <a:lnTo>
                    <a:pt x="78812" y="135791"/>
                  </a:lnTo>
                  <a:lnTo>
                    <a:pt x="42859" y="117025"/>
                  </a:lnTo>
                  <a:lnTo>
                    <a:pt x="0" y="56963"/>
                  </a:lnTo>
                  <a:close/>
                  <a:moveTo>
                    <a:pt x="374749" y="0"/>
                  </a:moveTo>
                  <a:cubicBezTo>
                    <a:pt x="395418" y="0"/>
                    <a:pt x="401990" y="15334"/>
                    <a:pt x="388798" y="28477"/>
                  </a:cubicBezTo>
                  <a:cubicBezTo>
                    <a:pt x="374082" y="43240"/>
                    <a:pt x="388322" y="26334"/>
                    <a:pt x="362176" y="55097"/>
                  </a:cubicBezTo>
                  <a:cubicBezTo>
                    <a:pt x="336030" y="83860"/>
                    <a:pt x="337078" y="128148"/>
                    <a:pt x="364605" y="155578"/>
                  </a:cubicBezTo>
                  <a:cubicBezTo>
                    <a:pt x="392180" y="183007"/>
                    <a:pt x="436423" y="183960"/>
                    <a:pt x="465093" y="157720"/>
                  </a:cubicBezTo>
                  <a:lnTo>
                    <a:pt x="491715" y="131100"/>
                  </a:lnTo>
                  <a:cubicBezTo>
                    <a:pt x="495287" y="127053"/>
                    <a:pt x="500288" y="124624"/>
                    <a:pt x="505621" y="124291"/>
                  </a:cubicBezTo>
                  <a:cubicBezTo>
                    <a:pt x="515194" y="124291"/>
                    <a:pt x="522290" y="134624"/>
                    <a:pt x="519575" y="152720"/>
                  </a:cubicBezTo>
                  <a:cubicBezTo>
                    <a:pt x="509527" y="217532"/>
                    <a:pt x="453663" y="265344"/>
                    <a:pt x="388036" y="265201"/>
                  </a:cubicBezTo>
                  <a:cubicBezTo>
                    <a:pt x="378797" y="265201"/>
                    <a:pt x="369558" y="264296"/>
                    <a:pt x="360462" y="262439"/>
                  </a:cubicBezTo>
                  <a:lnTo>
                    <a:pt x="137340" y="485590"/>
                  </a:lnTo>
                  <a:cubicBezTo>
                    <a:pt x="108813" y="513163"/>
                    <a:pt x="63427" y="512782"/>
                    <a:pt x="35376" y="484733"/>
                  </a:cubicBezTo>
                  <a:cubicBezTo>
                    <a:pt x="7325" y="456685"/>
                    <a:pt x="6944" y="411302"/>
                    <a:pt x="34519" y="382777"/>
                  </a:cubicBezTo>
                  <a:lnTo>
                    <a:pt x="257640" y="159625"/>
                  </a:lnTo>
                  <a:cubicBezTo>
                    <a:pt x="241781" y="85003"/>
                    <a:pt x="291882" y="12381"/>
                    <a:pt x="367272" y="619"/>
                  </a:cubicBezTo>
                  <a:cubicBezTo>
                    <a:pt x="369748" y="238"/>
                    <a:pt x="372273" y="48"/>
                    <a:pt x="374797" y="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endParaRPr lang="en-US">
                <a:solidFill>
                  <a:srgbClr val="FFC000"/>
                </a:solidFill>
                <a:latin typeface="Calibri" panose="020F0502020204030204" pitchFamily="34" charset="0"/>
                <a:cs typeface="Calibri" panose="020F0502020204030204" pitchFamily="34" charset="0"/>
              </a:endParaRPr>
            </a:p>
          </p:txBody>
        </p:sp>
        <p:sp>
          <p:nvSpPr>
            <p:cNvPr id="89" name="iconfont-11899-5651569">
              <a:extLst>
                <a:ext uri="{FF2B5EF4-FFF2-40B4-BE49-F238E27FC236}">
                  <a16:creationId xmlns:a16="http://schemas.microsoft.com/office/drawing/2014/main" id="{54405246-CCE2-4201-BBB1-D3F3EB6E740D}"/>
                </a:ext>
              </a:extLst>
            </p:cNvPr>
            <p:cNvSpPr/>
            <p:nvPr/>
          </p:nvSpPr>
          <p:spPr>
            <a:xfrm>
              <a:off x="3809536" y="3396482"/>
              <a:ext cx="232017" cy="339039"/>
            </a:xfrm>
            <a:custGeom>
              <a:avLst/>
              <a:gdLst>
                <a:gd name="T0" fmla="*/ 7099 w 7099"/>
                <a:gd name="T1" fmla="*/ 4707 h 10374"/>
                <a:gd name="T2" fmla="*/ 7099 w 7099"/>
                <a:gd name="T3" fmla="*/ 4701 h 10374"/>
                <a:gd name="T4" fmla="*/ 6614 w 7099"/>
                <a:gd name="T5" fmla="*/ 4216 h 10374"/>
                <a:gd name="T6" fmla="*/ 6134 w 7099"/>
                <a:gd name="T7" fmla="*/ 4701 h 10374"/>
                <a:gd name="T8" fmla="*/ 3550 w 7099"/>
                <a:gd name="T9" fmla="*/ 7294 h 10374"/>
                <a:gd name="T10" fmla="*/ 966 w 7099"/>
                <a:gd name="T11" fmla="*/ 4701 h 10374"/>
                <a:gd name="T12" fmla="*/ 486 w 7099"/>
                <a:gd name="T13" fmla="*/ 4216 h 10374"/>
                <a:gd name="T14" fmla="*/ 0 w 7099"/>
                <a:gd name="T15" fmla="*/ 4701 h 10374"/>
                <a:gd name="T16" fmla="*/ 0 w 7099"/>
                <a:gd name="T17" fmla="*/ 4707 h 10374"/>
                <a:gd name="T18" fmla="*/ 3064 w 7099"/>
                <a:gd name="T19" fmla="*/ 8229 h 10374"/>
                <a:gd name="T20" fmla="*/ 3064 w 7099"/>
                <a:gd name="T21" fmla="*/ 9403 h 10374"/>
                <a:gd name="T22" fmla="*/ 1453 w 7099"/>
                <a:gd name="T23" fmla="*/ 9403 h 10374"/>
                <a:gd name="T24" fmla="*/ 966 w 7099"/>
                <a:gd name="T25" fmla="*/ 9888 h 10374"/>
                <a:gd name="T26" fmla="*/ 1453 w 7099"/>
                <a:gd name="T27" fmla="*/ 10374 h 10374"/>
                <a:gd name="T28" fmla="*/ 5646 w 7099"/>
                <a:gd name="T29" fmla="*/ 10374 h 10374"/>
                <a:gd name="T30" fmla="*/ 6133 w 7099"/>
                <a:gd name="T31" fmla="*/ 9888 h 10374"/>
                <a:gd name="T32" fmla="*/ 5646 w 7099"/>
                <a:gd name="T33" fmla="*/ 9403 h 10374"/>
                <a:gd name="T34" fmla="*/ 4036 w 7099"/>
                <a:gd name="T35" fmla="*/ 9403 h 10374"/>
                <a:gd name="T36" fmla="*/ 4036 w 7099"/>
                <a:gd name="T37" fmla="*/ 8229 h 10374"/>
                <a:gd name="T38" fmla="*/ 7099 w 7099"/>
                <a:gd name="T39" fmla="*/ 4707 h 10374"/>
                <a:gd name="T40" fmla="*/ 3550 w 7099"/>
                <a:gd name="T41" fmla="*/ 6482 h 10374"/>
                <a:gd name="T42" fmla="*/ 5489 w 7099"/>
                <a:gd name="T43" fmla="*/ 4538 h 10374"/>
                <a:gd name="T44" fmla="*/ 5489 w 7099"/>
                <a:gd name="T45" fmla="*/ 1944 h 10374"/>
                <a:gd name="T46" fmla="*/ 3550 w 7099"/>
                <a:gd name="T47" fmla="*/ 0 h 10374"/>
                <a:gd name="T48" fmla="*/ 1613 w 7099"/>
                <a:gd name="T49" fmla="*/ 1944 h 10374"/>
                <a:gd name="T50" fmla="*/ 1613 w 7099"/>
                <a:gd name="T51" fmla="*/ 4538 h 10374"/>
                <a:gd name="T52" fmla="*/ 3550 w 7099"/>
                <a:gd name="T53" fmla="*/ 6482 h 10374"/>
                <a:gd name="T54" fmla="*/ 3550 w 7099"/>
                <a:gd name="T55" fmla="*/ 6482 h 10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99" h="10374">
                  <a:moveTo>
                    <a:pt x="7099" y="4707"/>
                  </a:moveTo>
                  <a:lnTo>
                    <a:pt x="7099" y="4701"/>
                  </a:lnTo>
                  <a:cubicBezTo>
                    <a:pt x="7099" y="4433"/>
                    <a:pt x="6880" y="4216"/>
                    <a:pt x="6614" y="4216"/>
                  </a:cubicBezTo>
                  <a:cubicBezTo>
                    <a:pt x="6346" y="4216"/>
                    <a:pt x="6134" y="4433"/>
                    <a:pt x="6134" y="4701"/>
                  </a:cubicBezTo>
                  <a:cubicBezTo>
                    <a:pt x="6134" y="6132"/>
                    <a:pt x="4976" y="7294"/>
                    <a:pt x="3550" y="7294"/>
                  </a:cubicBezTo>
                  <a:cubicBezTo>
                    <a:pt x="2124" y="7294"/>
                    <a:pt x="966" y="6132"/>
                    <a:pt x="966" y="4701"/>
                  </a:cubicBezTo>
                  <a:cubicBezTo>
                    <a:pt x="966" y="4433"/>
                    <a:pt x="754" y="4216"/>
                    <a:pt x="486" y="4216"/>
                  </a:cubicBezTo>
                  <a:cubicBezTo>
                    <a:pt x="219" y="4216"/>
                    <a:pt x="0" y="4433"/>
                    <a:pt x="0" y="4701"/>
                  </a:cubicBezTo>
                  <a:lnTo>
                    <a:pt x="0" y="4707"/>
                  </a:lnTo>
                  <a:cubicBezTo>
                    <a:pt x="0" y="6509"/>
                    <a:pt x="1333" y="7994"/>
                    <a:pt x="3064" y="8229"/>
                  </a:cubicBezTo>
                  <a:lnTo>
                    <a:pt x="3064" y="9403"/>
                  </a:lnTo>
                  <a:lnTo>
                    <a:pt x="1453" y="9403"/>
                  </a:lnTo>
                  <a:cubicBezTo>
                    <a:pt x="1185" y="9403"/>
                    <a:pt x="966" y="9621"/>
                    <a:pt x="966" y="9888"/>
                  </a:cubicBezTo>
                  <a:cubicBezTo>
                    <a:pt x="966" y="10157"/>
                    <a:pt x="1184" y="10374"/>
                    <a:pt x="1453" y="10374"/>
                  </a:cubicBezTo>
                  <a:lnTo>
                    <a:pt x="5646" y="10374"/>
                  </a:lnTo>
                  <a:cubicBezTo>
                    <a:pt x="5915" y="10373"/>
                    <a:pt x="6133" y="10157"/>
                    <a:pt x="6133" y="9888"/>
                  </a:cubicBezTo>
                  <a:cubicBezTo>
                    <a:pt x="6133" y="9621"/>
                    <a:pt x="5914" y="9403"/>
                    <a:pt x="5646" y="9403"/>
                  </a:cubicBezTo>
                  <a:lnTo>
                    <a:pt x="4036" y="9403"/>
                  </a:lnTo>
                  <a:lnTo>
                    <a:pt x="4036" y="8229"/>
                  </a:lnTo>
                  <a:cubicBezTo>
                    <a:pt x="5768" y="7994"/>
                    <a:pt x="7099" y="6509"/>
                    <a:pt x="7099" y="4707"/>
                  </a:cubicBezTo>
                  <a:close/>
                  <a:moveTo>
                    <a:pt x="3550" y="6482"/>
                  </a:moveTo>
                  <a:cubicBezTo>
                    <a:pt x="4620" y="6482"/>
                    <a:pt x="5489" y="5613"/>
                    <a:pt x="5489" y="4538"/>
                  </a:cubicBezTo>
                  <a:lnTo>
                    <a:pt x="5489" y="1944"/>
                  </a:lnTo>
                  <a:cubicBezTo>
                    <a:pt x="5489" y="873"/>
                    <a:pt x="4621" y="0"/>
                    <a:pt x="3550" y="0"/>
                  </a:cubicBezTo>
                  <a:cubicBezTo>
                    <a:pt x="2480" y="0"/>
                    <a:pt x="1613" y="874"/>
                    <a:pt x="1613" y="1944"/>
                  </a:cubicBezTo>
                  <a:lnTo>
                    <a:pt x="1613" y="4538"/>
                  </a:lnTo>
                  <a:cubicBezTo>
                    <a:pt x="1613" y="5613"/>
                    <a:pt x="2480" y="6482"/>
                    <a:pt x="3550" y="6482"/>
                  </a:cubicBezTo>
                  <a:close/>
                  <a:moveTo>
                    <a:pt x="3550" y="6482"/>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endParaRPr lang="en-US">
                <a:solidFill>
                  <a:srgbClr val="FFC000"/>
                </a:solidFill>
                <a:latin typeface="Calibri" panose="020F0502020204030204" pitchFamily="34" charset="0"/>
                <a:cs typeface="Calibri" panose="020F0502020204030204" pitchFamily="34" charset="0"/>
              </a:endParaRPr>
            </a:p>
          </p:txBody>
        </p:sp>
        <p:sp>
          <p:nvSpPr>
            <p:cNvPr id="90" name="iconfont-10887-5202911">
              <a:extLst>
                <a:ext uri="{FF2B5EF4-FFF2-40B4-BE49-F238E27FC236}">
                  <a16:creationId xmlns:a16="http://schemas.microsoft.com/office/drawing/2014/main" id="{54405246-CCE2-4201-BBB1-D3F3EB6E740D}"/>
                </a:ext>
              </a:extLst>
            </p:cNvPr>
            <p:cNvSpPr/>
            <p:nvPr/>
          </p:nvSpPr>
          <p:spPr>
            <a:xfrm>
              <a:off x="3623053" y="3351379"/>
              <a:ext cx="197570" cy="197571"/>
            </a:xfrm>
            <a:custGeom>
              <a:avLst/>
              <a:gdLst>
                <a:gd name="T0" fmla="*/ 9143 w 12800"/>
                <a:gd name="T1" fmla="*/ 3657 h 12800"/>
                <a:gd name="T2" fmla="*/ 9143 w 12800"/>
                <a:gd name="T3" fmla="*/ 4571 h 12800"/>
                <a:gd name="T4" fmla="*/ 10971 w 12800"/>
                <a:gd name="T5" fmla="*/ 4571 h 12800"/>
                <a:gd name="T6" fmla="*/ 10971 w 12800"/>
                <a:gd name="T7" fmla="*/ 1829 h 12800"/>
                <a:gd name="T8" fmla="*/ 1829 w 12800"/>
                <a:gd name="T9" fmla="*/ 1829 h 12800"/>
                <a:gd name="T10" fmla="*/ 1829 w 12800"/>
                <a:gd name="T11" fmla="*/ 4571 h 12800"/>
                <a:gd name="T12" fmla="*/ 3657 w 12800"/>
                <a:gd name="T13" fmla="*/ 4571 h 12800"/>
                <a:gd name="T14" fmla="*/ 3657 w 12800"/>
                <a:gd name="T15" fmla="*/ 3657 h 12800"/>
                <a:gd name="T16" fmla="*/ 5486 w 12800"/>
                <a:gd name="T17" fmla="*/ 3657 h 12800"/>
                <a:gd name="T18" fmla="*/ 5486 w 12800"/>
                <a:gd name="T19" fmla="*/ 9143 h 12800"/>
                <a:gd name="T20" fmla="*/ 4571 w 12800"/>
                <a:gd name="T21" fmla="*/ 9143 h 12800"/>
                <a:gd name="T22" fmla="*/ 4571 w 12800"/>
                <a:gd name="T23" fmla="*/ 10971 h 12800"/>
                <a:gd name="T24" fmla="*/ 8229 w 12800"/>
                <a:gd name="T25" fmla="*/ 10971 h 12800"/>
                <a:gd name="T26" fmla="*/ 8229 w 12800"/>
                <a:gd name="T27" fmla="*/ 9143 h 12800"/>
                <a:gd name="T28" fmla="*/ 7314 w 12800"/>
                <a:gd name="T29" fmla="*/ 9143 h 12800"/>
                <a:gd name="T30" fmla="*/ 7314 w 12800"/>
                <a:gd name="T31" fmla="*/ 3657 h 12800"/>
                <a:gd name="T32" fmla="*/ 9143 w 12800"/>
                <a:gd name="T33" fmla="*/ 3657 h 12800"/>
                <a:gd name="T34" fmla="*/ 0 w 12800"/>
                <a:gd name="T35" fmla="*/ 0 h 12800"/>
                <a:gd name="T36" fmla="*/ 12800 w 12800"/>
                <a:gd name="T37" fmla="*/ 0 h 12800"/>
                <a:gd name="T38" fmla="*/ 12800 w 12800"/>
                <a:gd name="T39" fmla="*/ 12800 h 12800"/>
                <a:gd name="T40" fmla="*/ 0 w 12800"/>
                <a:gd name="T41" fmla="*/ 12800 h 12800"/>
                <a:gd name="T42" fmla="*/ 0 w 12800"/>
                <a:gd name="T43" fmla="*/ 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00" h="12800">
                  <a:moveTo>
                    <a:pt x="9143" y="3657"/>
                  </a:moveTo>
                  <a:lnTo>
                    <a:pt x="9143" y="4571"/>
                  </a:lnTo>
                  <a:lnTo>
                    <a:pt x="10971" y="4571"/>
                  </a:lnTo>
                  <a:lnTo>
                    <a:pt x="10971" y="1829"/>
                  </a:lnTo>
                  <a:lnTo>
                    <a:pt x="1829" y="1829"/>
                  </a:lnTo>
                  <a:lnTo>
                    <a:pt x="1829" y="4571"/>
                  </a:lnTo>
                  <a:lnTo>
                    <a:pt x="3657" y="4571"/>
                  </a:lnTo>
                  <a:lnTo>
                    <a:pt x="3657" y="3657"/>
                  </a:lnTo>
                  <a:lnTo>
                    <a:pt x="5486" y="3657"/>
                  </a:lnTo>
                  <a:lnTo>
                    <a:pt x="5486" y="9143"/>
                  </a:lnTo>
                  <a:lnTo>
                    <a:pt x="4571" y="9143"/>
                  </a:lnTo>
                  <a:lnTo>
                    <a:pt x="4571" y="10971"/>
                  </a:lnTo>
                  <a:lnTo>
                    <a:pt x="8229" y="10971"/>
                  </a:lnTo>
                  <a:lnTo>
                    <a:pt x="8229" y="9143"/>
                  </a:lnTo>
                  <a:lnTo>
                    <a:pt x="7314" y="9143"/>
                  </a:lnTo>
                  <a:lnTo>
                    <a:pt x="7314" y="3657"/>
                  </a:lnTo>
                  <a:lnTo>
                    <a:pt x="9143" y="3657"/>
                  </a:lnTo>
                  <a:close/>
                  <a:moveTo>
                    <a:pt x="0" y="0"/>
                  </a:moveTo>
                  <a:lnTo>
                    <a:pt x="12800" y="0"/>
                  </a:lnTo>
                  <a:lnTo>
                    <a:pt x="12800" y="12800"/>
                  </a:lnTo>
                  <a:lnTo>
                    <a:pt x="0" y="12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endParaRPr lang="en-US">
                <a:solidFill>
                  <a:srgbClr val="FFC000"/>
                </a:solidFill>
                <a:latin typeface="Calibri" panose="020F0502020204030204" pitchFamily="34" charset="0"/>
                <a:cs typeface="Calibri" panose="020F0502020204030204" pitchFamily="34" charset="0"/>
              </a:endParaRPr>
            </a:p>
          </p:txBody>
        </p:sp>
        <p:sp>
          <p:nvSpPr>
            <p:cNvPr id="93" name="Text here"/>
            <p:cNvSpPr txBox="1"/>
            <p:nvPr/>
          </p:nvSpPr>
          <p:spPr>
            <a:xfrm>
              <a:off x="7401262" y="5458384"/>
              <a:ext cx="1554015"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25500">
                <a:defRPr sz="3600" b="1">
                  <a:solidFill>
                    <a:srgbClr val="FFFFFF"/>
                  </a:solidFill>
                  <a:latin typeface="Helvetica"/>
                  <a:ea typeface="Helvetica"/>
                  <a:cs typeface="Helvetica"/>
                  <a:sym typeface="Helvetica"/>
                </a:defRPr>
              </a:lvl1pPr>
            </a:lstStyle>
            <a:p>
              <a:pPr defTabSz="1828800">
                <a:buClr>
                  <a:srgbClr val="C11119"/>
                </a:buClr>
                <a:buSzPct val="125000"/>
                <a:defRPr/>
              </a:pPr>
              <a:r>
                <a:rPr lang="en-US" altLang="zh-CN" sz="1800">
                  <a:solidFill>
                    <a:srgbClr val="FFC000"/>
                  </a:solidFill>
                  <a:latin typeface="Calibri" panose="020F0502020204030204" pitchFamily="34" charset="0"/>
                  <a:ea typeface="宋体" pitchFamily="2" charset="-122"/>
                  <a:cs typeface="Calibri" panose="020F0502020204030204" pitchFamily="34" charset="0"/>
                  <a:sym typeface="Helvetica Now Text" panose="020B0504030202020204" pitchFamily="34" charset="0"/>
                </a:rPr>
                <a:t>Two-way audio</a:t>
              </a:r>
            </a:p>
          </p:txBody>
        </p:sp>
        <p:grpSp>
          <p:nvGrpSpPr>
            <p:cNvPr id="94" name="成组"/>
            <p:cNvGrpSpPr/>
            <p:nvPr/>
          </p:nvGrpSpPr>
          <p:grpSpPr>
            <a:xfrm>
              <a:off x="8009544" y="4723868"/>
              <a:ext cx="637415" cy="1444376"/>
              <a:chOff x="0" y="0"/>
              <a:chExt cx="1334849" cy="3024760"/>
            </a:xfrm>
          </p:grpSpPr>
          <p:sp>
            <p:nvSpPr>
              <p:cNvPr id="95" name="形状"/>
              <p:cNvSpPr/>
              <p:nvPr/>
            </p:nvSpPr>
            <p:spPr>
              <a:xfrm>
                <a:off x="634265" y="1485493"/>
                <a:ext cx="40922" cy="153926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060" y="0"/>
                      <a:pt x="13310" y="14"/>
                      <a:pt x="14494" y="42"/>
                    </a:cubicBezTo>
                    <a:cubicBezTo>
                      <a:pt x="17494" y="113"/>
                      <a:pt x="19857" y="265"/>
                      <a:pt x="20949" y="459"/>
                    </a:cubicBezTo>
                    <a:cubicBezTo>
                      <a:pt x="21274" y="520"/>
                      <a:pt x="21437" y="596"/>
                      <a:pt x="21519" y="695"/>
                    </a:cubicBezTo>
                    <a:cubicBezTo>
                      <a:pt x="21600" y="793"/>
                      <a:pt x="21600" y="915"/>
                      <a:pt x="21600" y="1067"/>
                    </a:cubicBezTo>
                    <a:lnTo>
                      <a:pt x="21600" y="20533"/>
                    </a:lnTo>
                    <a:cubicBezTo>
                      <a:pt x="21600" y="20685"/>
                      <a:pt x="21600" y="20807"/>
                      <a:pt x="21519" y="20905"/>
                    </a:cubicBezTo>
                    <a:cubicBezTo>
                      <a:pt x="21437" y="21004"/>
                      <a:pt x="21274" y="21080"/>
                      <a:pt x="20949" y="21141"/>
                    </a:cubicBezTo>
                    <a:cubicBezTo>
                      <a:pt x="19857" y="21335"/>
                      <a:pt x="17494" y="21487"/>
                      <a:pt x="14494" y="21558"/>
                    </a:cubicBezTo>
                    <a:cubicBezTo>
                      <a:pt x="13310" y="21586"/>
                      <a:pt x="12060" y="21600"/>
                      <a:pt x="10800" y="21600"/>
                    </a:cubicBezTo>
                    <a:cubicBezTo>
                      <a:pt x="9540" y="21600"/>
                      <a:pt x="8290" y="21586"/>
                      <a:pt x="7106" y="21558"/>
                    </a:cubicBezTo>
                    <a:cubicBezTo>
                      <a:pt x="4106" y="21487"/>
                      <a:pt x="1743" y="21335"/>
                      <a:pt x="651" y="21141"/>
                    </a:cubicBezTo>
                    <a:cubicBezTo>
                      <a:pt x="326" y="21080"/>
                      <a:pt x="163" y="21004"/>
                      <a:pt x="81" y="20905"/>
                    </a:cubicBezTo>
                    <a:cubicBezTo>
                      <a:pt x="0" y="20807"/>
                      <a:pt x="0" y="20685"/>
                      <a:pt x="0" y="20533"/>
                    </a:cubicBezTo>
                    <a:lnTo>
                      <a:pt x="0" y="1067"/>
                    </a:lnTo>
                    <a:cubicBezTo>
                      <a:pt x="0" y="915"/>
                      <a:pt x="0" y="793"/>
                      <a:pt x="81" y="695"/>
                    </a:cubicBezTo>
                    <a:cubicBezTo>
                      <a:pt x="163" y="596"/>
                      <a:pt x="326" y="520"/>
                      <a:pt x="651" y="459"/>
                    </a:cubicBezTo>
                    <a:cubicBezTo>
                      <a:pt x="1743" y="265"/>
                      <a:pt x="4106" y="113"/>
                      <a:pt x="7106" y="42"/>
                    </a:cubicBezTo>
                    <a:cubicBezTo>
                      <a:pt x="8290" y="14"/>
                      <a:pt x="9540" y="0"/>
                      <a:pt x="10800" y="0"/>
                    </a:cubicBezTo>
                    <a:close/>
                  </a:path>
                </a:pathLst>
              </a:custGeom>
              <a:gradFill flip="none" rotWithShape="1">
                <a:gsLst>
                  <a:gs pos="0">
                    <a:schemeClr val="accent1">
                      <a:lumOff val="16847"/>
                    </a:schemeClr>
                  </a:gs>
                  <a:gs pos="100000">
                    <a:schemeClr val="accent1">
                      <a:alpha val="0"/>
                    </a:schemeClr>
                  </a:gs>
                </a:gsLst>
                <a:lin ang="5400000" scaled="0"/>
              </a:gradFill>
              <a:ln w="12700" cap="flat">
                <a:noFill/>
                <a:miter lim="400000"/>
              </a:ln>
              <a:effectLst/>
            </p:spPr>
            <p:txBody>
              <a:bodyPr wrap="square" lIns="50800" tIns="50800" rIns="50800" bIns="50800" numCol="1" anchor="ctr">
                <a:noAutofit/>
              </a:bodyPr>
              <a:lstStyle/>
              <a:p>
                <a:pPr defTabSz="825500">
                  <a:defRPr sz="3200">
                    <a:solidFill>
                      <a:srgbClr val="2189FB"/>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grpSp>
            <p:nvGrpSpPr>
              <p:cNvPr id="96" name="成组"/>
              <p:cNvGrpSpPr/>
              <p:nvPr/>
            </p:nvGrpSpPr>
            <p:grpSpPr>
              <a:xfrm>
                <a:off x="0" y="0"/>
                <a:ext cx="1334849" cy="1334849"/>
                <a:chOff x="0" y="0"/>
                <a:chExt cx="1334848" cy="1334848"/>
              </a:xfrm>
            </p:grpSpPr>
            <p:sp>
              <p:nvSpPr>
                <p:cNvPr id="97" name="圆形"/>
                <p:cNvSpPr/>
                <p:nvPr/>
              </p:nvSpPr>
              <p:spPr>
                <a:xfrm>
                  <a:off x="0" y="0"/>
                  <a:ext cx="1334848" cy="1334848"/>
                </a:xfrm>
                <a:prstGeom prst="ellipse">
                  <a:avLst/>
                </a:prstGeom>
                <a:gradFill flip="none" rotWithShape="1">
                  <a:gsLst>
                    <a:gs pos="0">
                      <a:srgbClr val="77DCFA">
                        <a:alpha val="39725"/>
                      </a:srgbClr>
                    </a:gs>
                    <a:gs pos="100000">
                      <a:srgbClr val="2189FB">
                        <a:alpha val="39725"/>
                      </a:srgbClr>
                    </a:gs>
                  </a:gsLst>
                  <a:lin ang="5400000" scaled="0"/>
                </a:gra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sp>
              <p:nvSpPr>
                <p:cNvPr id="98" name="圆形"/>
                <p:cNvSpPr/>
                <p:nvPr/>
              </p:nvSpPr>
              <p:spPr>
                <a:xfrm>
                  <a:off x="121870" y="121870"/>
                  <a:ext cx="1091109" cy="1091106"/>
                </a:xfrm>
                <a:prstGeom prst="ellipse">
                  <a:avLst/>
                </a:prstGeom>
                <a:gradFill flip="none" rotWithShape="1">
                  <a:gsLst>
                    <a:gs pos="0">
                      <a:srgbClr val="77DCFA"/>
                    </a:gs>
                    <a:gs pos="100000">
                      <a:srgbClr val="2189FB"/>
                    </a:gs>
                  </a:gsLst>
                  <a:lin ang="5400000" scaled="0"/>
                </a:gra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grpSp>
        </p:grpSp>
        <p:sp>
          <p:nvSpPr>
            <p:cNvPr id="99" name="speaking_103626">
              <a:extLst>
                <a:ext uri="{FF2B5EF4-FFF2-40B4-BE49-F238E27FC236}">
                  <a16:creationId xmlns:a16="http://schemas.microsoft.com/office/drawing/2014/main" id="{54405246-CCE2-4201-BBB1-D3F3EB6E740D}"/>
                </a:ext>
              </a:extLst>
            </p:cNvPr>
            <p:cNvSpPr/>
            <p:nvPr/>
          </p:nvSpPr>
          <p:spPr>
            <a:xfrm>
              <a:off x="8145037" y="4870856"/>
              <a:ext cx="416404" cy="355310"/>
            </a:xfrm>
            <a:custGeom>
              <a:avLst/>
              <a:gdLst>
                <a:gd name="connsiteX0" fmla="*/ 142021 w 606243"/>
                <a:gd name="connsiteY0" fmla="*/ 152474 h 517297"/>
                <a:gd name="connsiteX1" fmla="*/ 243584 w 606243"/>
                <a:gd name="connsiteY1" fmla="*/ 253882 h 517297"/>
                <a:gd name="connsiteX2" fmla="*/ 149089 w 606243"/>
                <a:gd name="connsiteY2" fmla="*/ 354983 h 517297"/>
                <a:gd name="connsiteX3" fmla="*/ 247425 w 606243"/>
                <a:gd name="connsiteY3" fmla="*/ 395485 h 517297"/>
                <a:gd name="connsiteX4" fmla="*/ 283994 w 606243"/>
                <a:gd name="connsiteY4" fmla="*/ 497200 h 517297"/>
                <a:gd name="connsiteX5" fmla="*/ 263559 w 606243"/>
                <a:gd name="connsiteY5" fmla="*/ 517297 h 517297"/>
                <a:gd name="connsiteX6" fmla="*/ 20637 w 606243"/>
                <a:gd name="connsiteY6" fmla="*/ 517297 h 517297"/>
                <a:gd name="connsiteX7" fmla="*/ 48 w 606243"/>
                <a:gd name="connsiteY7" fmla="*/ 497200 h 517297"/>
                <a:gd name="connsiteX8" fmla="*/ 36617 w 606243"/>
                <a:gd name="connsiteY8" fmla="*/ 395485 h 517297"/>
                <a:gd name="connsiteX9" fmla="*/ 134953 w 606243"/>
                <a:gd name="connsiteY9" fmla="*/ 354983 h 517297"/>
                <a:gd name="connsiteX10" fmla="*/ 40612 w 606243"/>
                <a:gd name="connsiteY10" fmla="*/ 253882 h 517297"/>
                <a:gd name="connsiteX11" fmla="*/ 142021 w 606243"/>
                <a:gd name="connsiteY11" fmla="*/ 152474 h 517297"/>
                <a:gd name="connsiteX12" fmla="*/ 334738 w 606243"/>
                <a:gd name="connsiteY12" fmla="*/ 149246 h 517297"/>
                <a:gd name="connsiteX13" fmla="*/ 349259 w 606243"/>
                <a:gd name="connsiteY13" fmla="*/ 155231 h 517297"/>
                <a:gd name="connsiteX14" fmla="*/ 349259 w 606243"/>
                <a:gd name="connsiteY14" fmla="*/ 290867 h 517297"/>
                <a:gd name="connsiteX15" fmla="*/ 334661 w 606243"/>
                <a:gd name="connsiteY15" fmla="*/ 296851 h 517297"/>
                <a:gd name="connsiteX16" fmla="*/ 320216 w 606243"/>
                <a:gd name="connsiteY16" fmla="*/ 290867 h 517297"/>
                <a:gd name="connsiteX17" fmla="*/ 320216 w 606243"/>
                <a:gd name="connsiteY17" fmla="*/ 262022 h 517297"/>
                <a:gd name="connsiteX18" fmla="*/ 320216 w 606243"/>
                <a:gd name="connsiteY18" fmla="*/ 184230 h 517297"/>
                <a:gd name="connsiteX19" fmla="*/ 320216 w 606243"/>
                <a:gd name="connsiteY19" fmla="*/ 155231 h 517297"/>
                <a:gd name="connsiteX20" fmla="*/ 334738 w 606243"/>
                <a:gd name="connsiteY20" fmla="*/ 149246 h 517297"/>
                <a:gd name="connsiteX21" fmla="*/ 411351 w 606243"/>
                <a:gd name="connsiteY21" fmla="*/ 90677 h 517297"/>
                <a:gd name="connsiteX22" fmla="*/ 425810 w 606243"/>
                <a:gd name="connsiteY22" fmla="*/ 96661 h 517297"/>
                <a:gd name="connsiteX23" fmla="*/ 425810 w 606243"/>
                <a:gd name="connsiteY23" fmla="*/ 349649 h 517297"/>
                <a:gd name="connsiteX24" fmla="*/ 411216 w 606243"/>
                <a:gd name="connsiteY24" fmla="*/ 355632 h 517297"/>
                <a:gd name="connsiteX25" fmla="*/ 396776 w 606243"/>
                <a:gd name="connsiteY25" fmla="*/ 349649 h 517297"/>
                <a:gd name="connsiteX26" fmla="*/ 396776 w 606243"/>
                <a:gd name="connsiteY26" fmla="*/ 320653 h 517297"/>
                <a:gd name="connsiteX27" fmla="*/ 396776 w 606243"/>
                <a:gd name="connsiteY27" fmla="*/ 125503 h 517297"/>
                <a:gd name="connsiteX28" fmla="*/ 396776 w 606243"/>
                <a:gd name="connsiteY28" fmla="*/ 96661 h 517297"/>
                <a:gd name="connsiteX29" fmla="*/ 411351 w 606243"/>
                <a:gd name="connsiteY29" fmla="*/ 90677 h 517297"/>
                <a:gd name="connsiteX30" fmla="*/ 501979 w 606243"/>
                <a:gd name="connsiteY30" fmla="*/ 0 h 517297"/>
                <a:gd name="connsiteX31" fmla="*/ 516421 w 606243"/>
                <a:gd name="connsiteY31" fmla="*/ 5983 h 517297"/>
                <a:gd name="connsiteX32" fmla="*/ 516421 w 606243"/>
                <a:gd name="connsiteY32" fmla="*/ 440114 h 517297"/>
                <a:gd name="connsiteX33" fmla="*/ 501826 w 606243"/>
                <a:gd name="connsiteY33" fmla="*/ 446096 h 517297"/>
                <a:gd name="connsiteX34" fmla="*/ 487383 w 606243"/>
                <a:gd name="connsiteY34" fmla="*/ 440114 h 517297"/>
                <a:gd name="connsiteX35" fmla="*/ 487383 w 606243"/>
                <a:gd name="connsiteY35" fmla="*/ 411120 h 517297"/>
                <a:gd name="connsiteX36" fmla="*/ 487537 w 606243"/>
                <a:gd name="connsiteY36" fmla="*/ 34976 h 517297"/>
                <a:gd name="connsiteX37" fmla="*/ 487537 w 606243"/>
                <a:gd name="connsiteY37" fmla="*/ 5983 h 517297"/>
                <a:gd name="connsiteX38" fmla="*/ 501979 w 606243"/>
                <a:gd name="connsiteY38" fmla="*/ 0 h 51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6243" h="517297">
                  <a:moveTo>
                    <a:pt x="142021" y="152474"/>
                  </a:moveTo>
                  <a:cubicBezTo>
                    <a:pt x="197950" y="152474"/>
                    <a:pt x="243584" y="197885"/>
                    <a:pt x="243584" y="253882"/>
                  </a:cubicBezTo>
                  <a:cubicBezTo>
                    <a:pt x="243584" y="307424"/>
                    <a:pt x="201791" y="351455"/>
                    <a:pt x="149089" y="354983"/>
                  </a:cubicBezTo>
                  <a:cubicBezTo>
                    <a:pt x="188577" y="356517"/>
                    <a:pt x="223302" y="370785"/>
                    <a:pt x="247425" y="395485"/>
                  </a:cubicBezTo>
                  <a:cubicBezTo>
                    <a:pt x="272317" y="420952"/>
                    <a:pt x="284916" y="456084"/>
                    <a:pt x="283994" y="497200"/>
                  </a:cubicBezTo>
                  <a:cubicBezTo>
                    <a:pt x="283687" y="508399"/>
                    <a:pt x="274622" y="517297"/>
                    <a:pt x="263559" y="517297"/>
                  </a:cubicBezTo>
                  <a:lnTo>
                    <a:pt x="20637" y="517297"/>
                  </a:lnTo>
                  <a:cubicBezTo>
                    <a:pt x="9421" y="517297"/>
                    <a:pt x="355" y="508399"/>
                    <a:pt x="48" y="497200"/>
                  </a:cubicBezTo>
                  <a:cubicBezTo>
                    <a:pt x="-874" y="456084"/>
                    <a:pt x="11725" y="420952"/>
                    <a:pt x="36617" y="395485"/>
                  </a:cubicBezTo>
                  <a:cubicBezTo>
                    <a:pt x="60894" y="370785"/>
                    <a:pt x="95619" y="356517"/>
                    <a:pt x="134953" y="354983"/>
                  </a:cubicBezTo>
                  <a:cubicBezTo>
                    <a:pt x="82405" y="351455"/>
                    <a:pt x="40612" y="307424"/>
                    <a:pt x="40612" y="253882"/>
                  </a:cubicBezTo>
                  <a:cubicBezTo>
                    <a:pt x="40612" y="197885"/>
                    <a:pt x="86092" y="152474"/>
                    <a:pt x="142021" y="152474"/>
                  </a:cubicBezTo>
                  <a:close/>
                  <a:moveTo>
                    <a:pt x="334738" y="149246"/>
                  </a:moveTo>
                  <a:cubicBezTo>
                    <a:pt x="340001" y="149246"/>
                    <a:pt x="345264" y="151241"/>
                    <a:pt x="349259" y="155231"/>
                  </a:cubicBezTo>
                  <a:cubicBezTo>
                    <a:pt x="386601" y="192669"/>
                    <a:pt x="386601" y="253583"/>
                    <a:pt x="349259" y="290867"/>
                  </a:cubicBezTo>
                  <a:cubicBezTo>
                    <a:pt x="345264" y="294857"/>
                    <a:pt x="339886" y="296851"/>
                    <a:pt x="334661" y="296851"/>
                  </a:cubicBezTo>
                  <a:cubicBezTo>
                    <a:pt x="329436" y="296851"/>
                    <a:pt x="324211" y="294857"/>
                    <a:pt x="320216" y="290867"/>
                  </a:cubicBezTo>
                  <a:cubicBezTo>
                    <a:pt x="312225" y="282889"/>
                    <a:pt x="312225" y="270000"/>
                    <a:pt x="320216" y="262022"/>
                  </a:cubicBezTo>
                  <a:cubicBezTo>
                    <a:pt x="341730" y="240541"/>
                    <a:pt x="341730" y="205711"/>
                    <a:pt x="320216" y="184230"/>
                  </a:cubicBezTo>
                  <a:cubicBezTo>
                    <a:pt x="312225" y="176251"/>
                    <a:pt x="312225" y="163209"/>
                    <a:pt x="320216" y="155231"/>
                  </a:cubicBezTo>
                  <a:cubicBezTo>
                    <a:pt x="324211" y="151241"/>
                    <a:pt x="329474" y="149246"/>
                    <a:pt x="334738" y="149246"/>
                  </a:cubicBezTo>
                  <a:close/>
                  <a:moveTo>
                    <a:pt x="411351" y="90677"/>
                  </a:moveTo>
                  <a:cubicBezTo>
                    <a:pt x="416593" y="90677"/>
                    <a:pt x="421816" y="92672"/>
                    <a:pt x="425810" y="96661"/>
                  </a:cubicBezTo>
                  <a:cubicBezTo>
                    <a:pt x="495553" y="166313"/>
                    <a:pt x="495553" y="279843"/>
                    <a:pt x="425810" y="349649"/>
                  </a:cubicBezTo>
                  <a:cubicBezTo>
                    <a:pt x="421663" y="353638"/>
                    <a:pt x="416439" y="355632"/>
                    <a:pt x="411216" y="355632"/>
                  </a:cubicBezTo>
                  <a:cubicBezTo>
                    <a:pt x="405993" y="355632"/>
                    <a:pt x="400770" y="353638"/>
                    <a:pt x="396776" y="349649"/>
                  </a:cubicBezTo>
                  <a:cubicBezTo>
                    <a:pt x="388788" y="341671"/>
                    <a:pt x="388788" y="328631"/>
                    <a:pt x="396776" y="320653"/>
                  </a:cubicBezTo>
                  <a:cubicBezTo>
                    <a:pt x="450543" y="266803"/>
                    <a:pt x="450696" y="179354"/>
                    <a:pt x="396776" y="125503"/>
                  </a:cubicBezTo>
                  <a:cubicBezTo>
                    <a:pt x="388788" y="117526"/>
                    <a:pt x="388788" y="104638"/>
                    <a:pt x="396776" y="96661"/>
                  </a:cubicBezTo>
                  <a:cubicBezTo>
                    <a:pt x="400847" y="92672"/>
                    <a:pt x="406109" y="90677"/>
                    <a:pt x="411351" y="90677"/>
                  </a:cubicBezTo>
                  <a:close/>
                  <a:moveTo>
                    <a:pt x="501979" y="0"/>
                  </a:moveTo>
                  <a:cubicBezTo>
                    <a:pt x="507203" y="0"/>
                    <a:pt x="512427" y="1994"/>
                    <a:pt x="516421" y="5983"/>
                  </a:cubicBezTo>
                  <a:cubicBezTo>
                    <a:pt x="636261" y="125637"/>
                    <a:pt x="636107" y="320459"/>
                    <a:pt x="516421" y="440114"/>
                  </a:cubicBezTo>
                  <a:cubicBezTo>
                    <a:pt x="512427" y="444102"/>
                    <a:pt x="507049" y="446096"/>
                    <a:pt x="501826" y="446096"/>
                  </a:cubicBezTo>
                  <a:cubicBezTo>
                    <a:pt x="496602" y="446096"/>
                    <a:pt x="491378" y="444102"/>
                    <a:pt x="487383" y="440114"/>
                  </a:cubicBezTo>
                  <a:cubicBezTo>
                    <a:pt x="479394" y="432137"/>
                    <a:pt x="479394" y="419251"/>
                    <a:pt x="487383" y="411120"/>
                  </a:cubicBezTo>
                  <a:cubicBezTo>
                    <a:pt x="591244" y="307420"/>
                    <a:pt x="591244" y="138676"/>
                    <a:pt x="487537" y="34976"/>
                  </a:cubicBezTo>
                  <a:cubicBezTo>
                    <a:pt x="479548" y="26999"/>
                    <a:pt x="479548" y="13960"/>
                    <a:pt x="487537" y="5983"/>
                  </a:cubicBezTo>
                  <a:cubicBezTo>
                    <a:pt x="491532" y="1994"/>
                    <a:pt x="496756" y="0"/>
                    <a:pt x="50197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2800">
                <a:solidFill>
                  <a:srgbClr val="FFC000"/>
                </a:solidFill>
                <a:latin typeface="Calibri" panose="020F0502020204030204" pitchFamily="34" charset="0"/>
                <a:cs typeface="Calibri" panose="020F0502020204030204" pitchFamily="34" charset="0"/>
              </a:endParaRPr>
            </a:p>
          </p:txBody>
        </p:sp>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3599" y="3292587"/>
              <a:ext cx="1275028" cy="937272"/>
            </a:xfrm>
            <a:prstGeom prst="rect">
              <a:avLst/>
            </a:prstGeom>
          </p:spPr>
        </p:pic>
        <p:sp>
          <p:nvSpPr>
            <p:cNvPr id="103" name="Text here"/>
            <p:cNvSpPr txBox="1"/>
            <p:nvPr/>
          </p:nvSpPr>
          <p:spPr>
            <a:xfrm>
              <a:off x="776842" y="1309972"/>
              <a:ext cx="2602957"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25500">
                <a:defRPr sz="3600" b="1">
                  <a:solidFill>
                    <a:srgbClr val="FFFFFF"/>
                  </a:solidFill>
                  <a:latin typeface="Helvetica"/>
                  <a:ea typeface="Helvetica"/>
                  <a:cs typeface="Helvetica"/>
                  <a:sym typeface="Helvetica"/>
                </a:defRPr>
              </a:lvl1pPr>
            </a:lstStyle>
            <a:p>
              <a:pPr defTabSz="1828800">
                <a:buClr>
                  <a:srgbClr val="C11119"/>
                </a:buClr>
                <a:buSzPct val="125000"/>
                <a:defRPr/>
              </a:pPr>
              <a:r>
                <a:rPr lang="en-US" altLang="zh-CN" sz="1800">
                  <a:solidFill>
                    <a:srgbClr val="FFC000"/>
                  </a:solidFill>
                  <a:latin typeface="Calibri" panose="020F0502020204030204" pitchFamily="34" charset="0"/>
                  <a:ea typeface="宋体" pitchFamily="2" charset="-122"/>
                  <a:cs typeface="Calibri" panose="020F0502020204030204" pitchFamily="34" charset="0"/>
                  <a:sym typeface="Helvetica Now Text" panose="020B0504030202020204" pitchFamily="34" charset="0"/>
                </a:rPr>
                <a:t>Multiple broadcast modes</a:t>
              </a:r>
            </a:p>
          </p:txBody>
        </p:sp>
        <p:grpSp>
          <p:nvGrpSpPr>
            <p:cNvPr id="104" name="成组"/>
            <p:cNvGrpSpPr/>
            <p:nvPr/>
          </p:nvGrpSpPr>
          <p:grpSpPr>
            <a:xfrm>
              <a:off x="3252238" y="1586491"/>
              <a:ext cx="637415" cy="637414"/>
              <a:chOff x="0" y="0"/>
              <a:chExt cx="1334848" cy="1334848"/>
            </a:xfrm>
          </p:grpSpPr>
          <p:sp>
            <p:nvSpPr>
              <p:cNvPr id="105" name="圆形"/>
              <p:cNvSpPr/>
              <p:nvPr/>
            </p:nvSpPr>
            <p:spPr>
              <a:xfrm>
                <a:off x="0" y="0"/>
                <a:ext cx="1334848" cy="1334848"/>
              </a:xfrm>
              <a:prstGeom prst="ellipse">
                <a:avLst/>
              </a:prstGeom>
              <a:gradFill flip="none" rotWithShape="1">
                <a:gsLst>
                  <a:gs pos="0">
                    <a:srgbClr val="77DCFA">
                      <a:alpha val="39725"/>
                    </a:srgbClr>
                  </a:gs>
                  <a:gs pos="100000">
                    <a:srgbClr val="2189FB">
                      <a:alpha val="39725"/>
                    </a:srgbClr>
                  </a:gs>
                </a:gsLst>
                <a:lin ang="5400000" scaled="0"/>
              </a:gra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sp>
            <p:nvSpPr>
              <p:cNvPr id="106" name="圆形"/>
              <p:cNvSpPr/>
              <p:nvPr/>
            </p:nvSpPr>
            <p:spPr>
              <a:xfrm>
                <a:off x="121870" y="121870"/>
                <a:ext cx="1091108" cy="1091107"/>
              </a:xfrm>
              <a:prstGeom prst="ellipse">
                <a:avLst/>
              </a:prstGeom>
              <a:gradFill flip="none" rotWithShape="1">
                <a:gsLst>
                  <a:gs pos="0">
                    <a:srgbClr val="77DCFA"/>
                  </a:gs>
                  <a:gs pos="100000">
                    <a:srgbClr val="2189FB"/>
                  </a:gs>
                </a:gsLst>
                <a:lin ang="5400000" scaled="0"/>
              </a:gra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grpSp>
        <p:sp>
          <p:nvSpPr>
            <p:cNvPr id="108" name="iconfont-10889-5203311">
              <a:extLst>
                <a:ext uri="{FF2B5EF4-FFF2-40B4-BE49-F238E27FC236}">
                  <a16:creationId xmlns:a16="http://schemas.microsoft.com/office/drawing/2014/main" id="{54405246-CCE2-4201-BBB1-D3F3EB6E740D}"/>
                </a:ext>
              </a:extLst>
            </p:cNvPr>
            <p:cNvSpPr/>
            <p:nvPr/>
          </p:nvSpPr>
          <p:spPr>
            <a:xfrm>
              <a:off x="3563135" y="1926905"/>
              <a:ext cx="160105" cy="160105"/>
            </a:xfrm>
            <a:custGeom>
              <a:avLst/>
              <a:gdLst>
                <a:gd name="T0" fmla="*/ 6321 w 9270"/>
                <a:gd name="T1" fmla="*/ 3171 h 9270"/>
                <a:gd name="T2" fmla="*/ 6617 w 9270"/>
                <a:gd name="T3" fmla="*/ 3295 h 9270"/>
                <a:gd name="T4" fmla="*/ 6742 w 9270"/>
                <a:gd name="T5" fmla="*/ 3592 h 9270"/>
                <a:gd name="T6" fmla="*/ 6617 w 9270"/>
                <a:gd name="T7" fmla="*/ 3892 h 9270"/>
                <a:gd name="T8" fmla="*/ 4533 w 9270"/>
                <a:gd name="T9" fmla="*/ 5975 h 9270"/>
                <a:gd name="T10" fmla="*/ 4236 w 9270"/>
                <a:gd name="T11" fmla="*/ 6098 h 9270"/>
                <a:gd name="T12" fmla="*/ 3937 w 9270"/>
                <a:gd name="T13" fmla="*/ 5975 h 9270"/>
                <a:gd name="T14" fmla="*/ 2745 w 9270"/>
                <a:gd name="T15" fmla="*/ 4784 h 9270"/>
                <a:gd name="T16" fmla="*/ 2624 w 9270"/>
                <a:gd name="T17" fmla="*/ 4484 h 9270"/>
                <a:gd name="T18" fmla="*/ 2747 w 9270"/>
                <a:gd name="T19" fmla="*/ 4186 h 9270"/>
                <a:gd name="T20" fmla="*/ 3045 w 9270"/>
                <a:gd name="T21" fmla="*/ 4062 h 9270"/>
                <a:gd name="T22" fmla="*/ 3342 w 9270"/>
                <a:gd name="T23" fmla="*/ 4188 h 9270"/>
                <a:gd name="T24" fmla="*/ 4234 w 9270"/>
                <a:gd name="T25" fmla="*/ 5083 h 9270"/>
                <a:gd name="T26" fmla="*/ 6022 w 9270"/>
                <a:gd name="T27" fmla="*/ 3296 h 9270"/>
                <a:gd name="T28" fmla="*/ 6321 w 9270"/>
                <a:gd name="T29" fmla="*/ 3171 h 9270"/>
                <a:gd name="T30" fmla="*/ 6321 w 9270"/>
                <a:gd name="T31" fmla="*/ 3171 h 9270"/>
                <a:gd name="T32" fmla="*/ 8006 w 9270"/>
                <a:gd name="T33" fmla="*/ 843 h 9270"/>
                <a:gd name="T34" fmla="*/ 1265 w 9270"/>
                <a:gd name="T35" fmla="*/ 843 h 9270"/>
                <a:gd name="T36" fmla="*/ 966 w 9270"/>
                <a:gd name="T37" fmla="*/ 967 h 9270"/>
                <a:gd name="T38" fmla="*/ 843 w 9270"/>
                <a:gd name="T39" fmla="*/ 1264 h 9270"/>
                <a:gd name="T40" fmla="*/ 843 w 9270"/>
                <a:gd name="T41" fmla="*/ 8007 h 9270"/>
                <a:gd name="T42" fmla="*/ 966 w 9270"/>
                <a:gd name="T43" fmla="*/ 8304 h 9270"/>
                <a:gd name="T44" fmla="*/ 1265 w 9270"/>
                <a:gd name="T45" fmla="*/ 8428 h 9270"/>
                <a:gd name="T46" fmla="*/ 8006 w 9270"/>
                <a:gd name="T47" fmla="*/ 8428 h 9270"/>
                <a:gd name="T48" fmla="*/ 8304 w 9270"/>
                <a:gd name="T49" fmla="*/ 8304 h 9270"/>
                <a:gd name="T50" fmla="*/ 8428 w 9270"/>
                <a:gd name="T51" fmla="*/ 8007 h 9270"/>
                <a:gd name="T52" fmla="*/ 8428 w 9270"/>
                <a:gd name="T53" fmla="*/ 1264 h 9270"/>
                <a:gd name="T54" fmla="*/ 8304 w 9270"/>
                <a:gd name="T55" fmla="*/ 967 h 9270"/>
                <a:gd name="T56" fmla="*/ 8006 w 9270"/>
                <a:gd name="T57" fmla="*/ 844 h 9270"/>
                <a:gd name="T58" fmla="*/ 8006 w 9270"/>
                <a:gd name="T59" fmla="*/ 843 h 9270"/>
                <a:gd name="T60" fmla="*/ 1264 w 9270"/>
                <a:gd name="T61" fmla="*/ 0 h 9270"/>
                <a:gd name="T62" fmla="*/ 8006 w 9270"/>
                <a:gd name="T63" fmla="*/ 0 h 9270"/>
                <a:gd name="T64" fmla="*/ 8900 w 9270"/>
                <a:gd name="T65" fmla="*/ 371 h 9270"/>
                <a:gd name="T66" fmla="*/ 9270 w 9270"/>
                <a:gd name="T67" fmla="*/ 1264 h 9270"/>
                <a:gd name="T68" fmla="*/ 9270 w 9270"/>
                <a:gd name="T69" fmla="*/ 8006 h 9270"/>
                <a:gd name="T70" fmla="*/ 8900 w 9270"/>
                <a:gd name="T71" fmla="*/ 8899 h 9270"/>
                <a:gd name="T72" fmla="*/ 8006 w 9270"/>
                <a:gd name="T73" fmla="*/ 9270 h 9270"/>
                <a:gd name="T74" fmla="*/ 1264 w 9270"/>
                <a:gd name="T75" fmla="*/ 9270 h 9270"/>
                <a:gd name="T76" fmla="*/ 371 w 9270"/>
                <a:gd name="T77" fmla="*/ 8899 h 9270"/>
                <a:gd name="T78" fmla="*/ 0 w 9270"/>
                <a:gd name="T79" fmla="*/ 8006 h 9270"/>
                <a:gd name="T80" fmla="*/ 0 w 9270"/>
                <a:gd name="T81" fmla="*/ 1264 h 9270"/>
                <a:gd name="T82" fmla="*/ 371 w 9270"/>
                <a:gd name="T83" fmla="*/ 371 h 9270"/>
                <a:gd name="T84" fmla="*/ 1264 w 9270"/>
                <a:gd name="T85" fmla="*/ 0 h 9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70" h="9270">
                  <a:moveTo>
                    <a:pt x="6321" y="3171"/>
                  </a:moveTo>
                  <a:cubicBezTo>
                    <a:pt x="6435" y="3171"/>
                    <a:pt x="6533" y="3212"/>
                    <a:pt x="6617" y="3295"/>
                  </a:cubicBezTo>
                  <a:cubicBezTo>
                    <a:pt x="6700" y="3377"/>
                    <a:pt x="6742" y="3476"/>
                    <a:pt x="6742" y="3592"/>
                  </a:cubicBezTo>
                  <a:cubicBezTo>
                    <a:pt x="6742" y="3708"/>
                    <a:pt x="6700" y="3808"/>
                    <a:pt x="6617" y="3892"/>
                  </a:cubicBezTo>
                  <a:lnTo>
                    <a:pt x="4533" y="5975"/>
                  </a:lnTo>
                  <a:cubicBezTo>
                    <a:pt x="4452" y="6056"/>
                    <a:pt x="4353" y="6098"/>
                    <a:pt x="4236" y="6098"/>
                  </a:cubicBezTo>
                  <a:cubicBezTo>
                    <a:pt x="4118" y="6098"/>
                    <a:pt x="4018" y="6056"/>
                    <a:pt x="3937" y="5975"/>
                  </a:cubicBezTo>
                  <a:lnTo>
                    <a:pt x="2745" y="4784"/>
                  </a:lnTo>
                  <a:cubicBezTo>
                    <a:pt x="2664" y="4702"/>
                    <a:pt x="2624" y="4603"/>
                    <a:pt x="2624" y="4484"/>
                  </a:cubicBezTo>
                  <a:cubicBezTo>
                    <a:pt x="2624" y="4369"/>
                    <a:pt x="2665" y="4268"/>
                    <a:pt x="2747" y="4186"/>
                  </a:cubicBezTo>
                  <a:cubicBezTo>
                    <a:pt x="2830" y="4105"/>
                    <a:pt x="2929" y="4062"/>
                    <a:pt x="3045" y="4062"/>
                  </a:cubicBezTo>
                  <a:cubicBezTo>
                    <a:pt x="3159" y="4062"/>
                    <a:pt x="3258" y="4105"/>
                    <a:pt x="3342" y="4188"/>
                  </a:cubicBezTo>
                  <a:lnTo>
                    <a:pt x="4234" y="5083"/>
                  </a:lnTo>
                  <a:lnTo>
                    <a:pt x="6022" y="3296"/>
                  </a:lnTo>
                  <a:cubicBezTo>
                    <a:pt x="6105" y="3212"/>
                    <a:pt x="6205" y="3171"/>
                    <a:pt x="6321" y="3171"/>
                  </a:cubicBezTo>
                  <a:lnTo>
                    <a:pt x="6321" y="3171"/>
                  </a:lnTo>
                  <a:close/>
                  <a:moveTo>
                    <a:pt x="8006" y="843"/>
                  </a:moveTo>
                  <a:lnTo>
                    <a:pt x="1265" y="843"/>
                  </a:lnTo>
                  <a:cubicBezTo>
                    <a:pt x="1148" y="843"/>
                    <a:pt x="1049" y="885"/>
                    <a:pt x="966" y="967"/>
                  </a:cubicBezTo>
                  <a:cubicBezTo>
                    <a:pt x="884" y="1049"/>
                    <a:pt x="843" y="1149"/>
                    <a:pt x="843" y="1264"/>
                  </a:cubicBezTo>
                  <a:lnTo>
                    <a:pt x="843" y="8007"/>
                  </a:lnTo>
                  <a:cubicBezTo>
                    <a:pt x="843" y="8123"/>
                    <a:pt x="884" y="8222"/>
                    <a:pt x="966" y="8304"/>
                  </a:cubicBezTo>
                  <a:cubicBezTo>
                    <a:pt x="1049" y="8387"/>
                    <a:pt x="1148" y="8428"/>
                    <a:pt x="1265" y="8428"/>
                  </a:cubicBezTo>
                  <a:lnTo>
                    <a:pt x="8006" y="8428"/>
                  </a:lnTo>
                  <a:cubicBezTo>
                    <a:pt x="8123" y="8428"/>
                    <a:pt x="8222" y="8387"/>
                    <a:pt x="8304" y="8304"/>
                  </a:cubicBezTo>
                  <a:cubicBezTo>
                    <a:pt x="8387" y="8222"/>
                    <a:pt x="8428" y="8123"/>
                    <a:pt x="8428" y="8007"/>
                  </a:cubicBezTo>
                  <a:lnTo>
                    <a:pt x="8428" y="1264"/>
                  </a:lnTo>
                  <a:cubicBezTo>
                    <a:pt x="8428" y="1149"/>
                    <a:pt x="8387" y="1049"/>
                    <a:pt x="8304" y="967"/>
                  </a:cubicBezTo>
                  <a:cubicBezTo>
                    <a:pt x="8222" y="885"/>
                    <a:pt x="8123" y="844"/>
                    <a:pt x="8006" y="844"/>
                  </a:cubicBezTo>
                  <a:lnTo>
                    <a:pt x="8006" y="843"/>
                  </a:lnTo>
                  <a:close/>
                  <a:moveTo>
                    <a:pt x="1264" y="0"/>
                  </a:moveTo>
                  <a:lnTo>
                    <a:pt x="8006" y="0"/>
                  </a:lnTo>
                  <a:cubicBezTo>
                    <a:pt x="8355" y="0"/>
                    <a:pt x="8653" y="124"/>
                    <a:pt x="8900" y="371"/>
                  </a:cubicBezTo>
                  <a:cubicBezTo>
                    <a:pt x="9147" y="618"/>
                    <a:pt x="9270" y="916"/>
                    <a:pt x="9270" y="1264"/>
                  </a:cubicBezTo>
                  <a:lnTo>
                    <a:pt x="9270" y="8006"/>
                  </a:lnTo>
                  <a:cubicBezTo>
                    <a:pt x="9270" y="8354"/>
                    <a:pt x="9147" y="8653"/>
                    <a:pt x="8900" y="8899"/>
                  </a:cubicBezTo>
                  <a:cubicBezTo>
                    <a:pt x="8653" y="9146"/>
                    <a:pt x="8355" y="9270"/>
                    <a:pt x="8006" y="9270"/>
                  </a:cubicBezTo>
                  <a:lnTo>
                    <a:pt x="1264" y="9270"/>
                  </a:lnTo>
                  <a:cubicBezTo>
                    <a:pt x="915" y="9270"/>
                    <a:pt x="617" y="9146"/>
                    <a:pt x="371" y="8899"/>
                  </a:cubicBezTo>
                  <a:cubicBezTo>
                    <a:pt x="124" y="8653"/>
                    <a:pt x="0" y="8354"/>
                    <a:pt x="0" y="8006"/>
                  </a:cubicBezTo>
                  <a:lnTo>
                    <a:pt x="0" y="1264"/>
                  </a:lnTo>
                  <a:cubicBezTo>
                    <a:pt x="0" y="916"/>
                    <a:pt x="124" y="618"/>
                    <a:pt x="371" y="371"/>
                  </a:cubicBezTo>
                  <a:cubicBezTo>
                    <a:pt x="617" y="124"/>
                    <a:pt x="915" y="0"/>
                    <a:pt x="1264" y="0"/>
                  </a:cubicBezTo>
                  <a:close/>
                </a:path>
              </a:pathLst>
            </a:cu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endParaRPr lang="en-US">
                <a:solidFill>
                  <a:srgbClr val="FFC000"/>
                </a:solidFill>
                <a:latin typeface="Calibri" panose="020F0502020204030204" pitchFamily="34" charset="0"/>
                <a:cs typeface="Calibri" panose="020F0502020204030204" pitchFamily="34" charset="0"/>
              </a:endParaRPr>
            </a:p>
          </p:txBody>
        </p:sp>
        <p:sp>
          <p:nvSpPr>
            <p:cNvPr id="109" name="圆角矩形 108"/>
            <p:cNvSpPr/>
            <p:nvPr/>
          </p:nvSpPr>
          <p:spPr>
            <a:xfrm>
              <a:off x="3388201" y="1934280"/>
              <a:ext cx="146615" cy="146088"/>
            </a:xfrm>
            <a:prstGeom prst="roundRect">
              <a:avLst>
                <a:gd name="adj" fmla="val 10499"/>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endParaRPr lang="en-US">
                <a:solidFill>
                  <a:srgbClr val="FFC000"/>
                </a:solidFill>
                <a:latin typeface="Calibri" panose="020F0502020204030204" pitchFamily="34" charset="0"/>
                <a:cs typeface="Calibri" panose="020F0502020204030204" pitchFamily="34" charset="0"/>
              </a:endParaRPr>
            </a:p>
          </p:txBody>
        </p:sp>
        <p:sp>
          <p:nvSpPr>
            <p:cNvPr id="110" name="圆角矩形 109"/>
            <p:cNvSpPr/>
            <p:nvPr/>
          </p:nvSpPr>
          <p:spPr>
            <a:xfrm>
              <a:off x="3388201" y="1750018"/>
              <a:ext cx="146615" cy="146088"/>
            </a:xfrm>
            <a:prstGeom prst="roundRect">
              <a:avLst>
                <a:gd name="adj" fmla="val 10499"/>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endParaRPr lang="en-US">
                <a:solidFill>
                  <a:srgbClr val="FFC000"/>
                </a:solidFill>
                <a:latin typeface="Calibri" panose="020F0502020204030204" pitchFamily="34" charset="0"/>
                <a:cs typeface="Calibri" panose="020F0502020204030204" pitchFamily="34" charset="0"/>
              </a:endParaRPr>
            </a:p>
          </p:txBody>
        </p:sp>
        <p:sp>
          <p:nvSpPr>
            <p:cNvPr id="111" name="圆角矩形 110"/>
            <p:cNvSpPr/>
            <p:nvPr/>
          </p:nvSpPr>
          <p:spPr>
            <a:xfrm>
              <a:off x="3569880" y="1750018"/>
              <a:ext cx="146615" cy="146088"/>
            </a:xfrm>
            <a:prstGeom prst="roundRect">
              <a:avLst>
                <a:gd name="adj" fmla="val 10499"/>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endParaRPr lang="en-US">
                <a:solidFill>
                  <a:srgbClr val="FFC000"/>
                </a:solidFill>
                <a:latin typeface="Calibri" panose="020F0502020204030204" pitchFamily="34" charset="0"/>
                <a:cs typeface="Calibri" panose="020F0502020204030204" pitchFamily="34" charset="0"/>
              </a:endParaRPr>
            </a:p>
          </p:txBody>
        </p:sp>
        <p:sp>
          <p:nvSpPr>
            <p:cNvPr id="116" name="íṧḻiḋe"/>
            <p:cNvSpPr txBox="1"/>
            <p:nvPr/>
          </p:nvSpPr>
          <p:spPr>
            <a:xfrm>
              <a:off x="2284298" y="5723266"/>
              <a:ext cx="3574635" cy="740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800" tIns="46800" rIns="46800" bIns="46800">
              <a:spAutoFit/>
            </a:bodyPr>
            <a:lstStyle/>
            <a:p>
              <a:pPr marL="171450" indent="-171450">
                <a:buFont typeface="Arial" panose="020B0604020202020204" pitchFamily="34" charset="0"/>
                <a:buChar char="•"/>
                <a:defRPr/>
              </a:pPr>
              <a:r>
                <a:rPr lang="en-US" altLang="zh-CN" sz="1400" err="1">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eMMC</a:t>
              </a:r>
              <a:r>
                <a:rPr lang="en-US" altLang="zh-CN" sz="140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 can allocate space to store audio files </a:t>
              </a:r>
            </a:p>
            <a:p>
              <a:pPr marL="171450" indent="-171450">
                <a:buFont typeface="Arial" panose="020B0604020202020204" pitchFamily="34" charset="0"/>
                <a:buChar char="•"/>
                <a:defRPr/>
              </a:pPr>
              <a:r>
                <a:rPr lang="en-US" altLang="zh-CN" sz="140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No need for an additional SD card</a:t>
              </a:r>
            </a:p>
            <a:p>
              <a:pPr marL="171450" indent="-171450">
                <a:buFont typeface="Arial" panose="020B0604020202020204" pitchFamily="34" charset="0"/>
                <a:buChar char="•"/>
                <a:defRPr/>
              </a:pPr>
              <a:r>
                <a:rPr lang="en-US" altLang="zh-CN" sz="140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4GB </a:t>
              </a:r>
              <a:r>
                <a:rPr lang="en-US" altLang="zh-CN" sz="1400" err="1">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eMMC</a:t>
              </a:r>
              <a:r>
                <a:rPr lang="en-US" altLang="zh-CN" sz="140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 (1GB for audio file storage)</a:t>
              </a:r>
            </a:p>
          </p:txBody>
        </p:sp>
        <p:sp>
          <p:nvSpPr>
            <p:cNvPr id="117" name="íṧḻiḋe"/>
            <p:cNvSpPr txBox="1"/>
            <p:nvPr/>
          </p:nvSpPr>
          <p:spPr>
            <a:xfrm>
              <a:off x="804274" y="1747580"/>
              <a:ext cx="3184320" cy="740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800" tIns="46800" rIns="46800" bIns="46800">
              <a:spAutoFit/>
            </a:bodyPr>
            <a:lstStyle/>
            <a:p>
              <a:pPr marL="171450" indent="-171450">
                <a:buFont typeface="Arial" panose="020B0604020202020204" pitchFamily="34" charset="0"/>
                <a:buChar char="•"/>
                <a:defRPr/>
              </a:pPr>
              <a:r>
                <a:rPr lang="en-US" altLang="zh-CN" sz="140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Live broadcast</a:t>
              </a:r>
            </a:p>
            <a:p>
              <a:pPr marL="171450" indent="-171450">
                <a:buFont typeface="Arial" panose="020B0604020202020204" pitchFamily="34" charset="0"/>
                <a:buChar char="•"/>
                <a:defRPr/>
              </a:pPr>
              <a:r>
                <a:rPr lang="en-US" altLang="zh-CN" sz="140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Scheduled broadcast</a:t>
              </a:r>
            </a:p>
            <a:p>
              <a:pPr marL="171450" indent="-171450">
                <a:buFont typeface="Arial" panose="020B0604020202020204" pitchFamily="34" charset="0"/>
                <a:buChar char="•"/>
                <a:defRPr/>
              </a:pPr>
              <a:r>
                <a:rPr lang="en-US" altLang="zh-CN" sz="140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Alarm linkage broadcast</a:t>
              </a:r>
            </a:p>
          </p:txBody>
        </p:sp>
        <p:sp>
          <p:nvSpPr>
            <p:cNvPr id="118" name="íṧḻiḋe"/>
            <p:cNvSpPr txBox="1"/>
            <p:nvPr/>
          </p:nvSpPr>
          <p:spPr>
            <a:xfrm>
              <a:off x="7009509" y="5845294"/>
              <a:ext cx="2921891" cy="740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800" tIns="46800" rIns="46800" bIns="46800">
              <a:spAutoFit/>
            </a:bodyPr>
            <a:lstStyle/>
            <a:p>
              <a:pPr marL="171450" indent="-171450">
                <a:buFont typeface="Arial" panose="020B0604020202020204" pitchFamily="34" charset="0"/>
                <a:buChar char="•"/>
                <a:defRPr/>
              </a:pPr>
              <a:r>
                <a:rPr lang="en-US" altLang="zh-CN" sz="1400">
                  <a:solidFill>
                    <a:schemeClr val="bg1"/>
                  </a:solidFill>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rPr>
                <a:t>HCP and Network Speaker (with built-in mic) can communicate via two-way audio function</a:t>
              </a:r>
            </a:p>
          </p:txBody>
        </p:sp>
        <p:sp>
          <p:nvSpPr>
            <p:cNvPr id="119" name="形状"/>
            <p:cNvSpPr/>
            <p:nvPr/>
          </p:nvSpPr>
          <p:spPr>
            <a:xfrm>
              <a:off x="3558091" y="2269835"/>
              <a:ext cx="19541" cy="73502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060" y="0"/>
                    <a:pt x="13310" y="14"/>
                    <a:pt x="14494" y="42"/>
                  </a:cubicBezTo>
                  <a:cubicBezTo>
                    <a:pt x="17494" y="113"/>
                    <a:pt x="19857" y="265"/>
                    <a:pt x="20949" y="459"/>
                  </a:cubicBezTo>
                  <a:cubicBezTo>
                    <a:pt x="21274" y="520"/>
                    <a:pt x="21437" y="596"/>
                    <a:pt x="21519" y="695"/>
                  </a:cubicBezTo>
                  <a:cubicBezTo>
                    <a:pt x="21600" y="793"/>
                    <a:pt x="21600" y="915"/>
                    <a:pt x="21600" y="1067"/>
                  </a:cubicBezTo>
                  <a:lnTo>
                    <a:pt x="21600" y="20533"/>
                  </a:lnTo>
                  <a:cubicBezTo>
                    <a:pt x="21600" y="20685"/>
                    <a:pt x="21600" y="20807"/>
                    <a:pt x="21519" y="20905"/>
                  </a:cubicBezTo>
                  <a:cubicBezTo>
                    <a:pt x="21437" y="21004"/>
                    <a:pt x="21274" y="21080"/>
                    <a:pt x="20949" y="21141"/>
                  </a:cubicBezTo>
                  <a:cubicBezTo>
                    <a:pt x="19857" y="21335"/>
                    <a:pt x="17494" y="21487"/>
                    <a:pt x="14494" y="21558"/>
                  </a:cubicBezTo>
                  <a:cubicBezTo>
                    <a:pt x="13310" y="21586"/>
                    <a:pt x="12060" y="21600"/>
                    <a:pt x="10800" y="21600"/>
                  </a:cubicBezTo>
                  <a:cubicBezTo>
                    <a:pt x="9540" y="21600"/>
                    <a:pt x="8290" y="21586"/>
                    <a:pt x="7106" y="21558"/>
                  </a:cubicBezTo>
                  <a:cubicBezTo>
                    <a:pt x="4106" y="21487"/>
                    <a:pt x="1743" y="21335"/>
                    <a:pt x="651" y="21141"/>
                  </a:cubicBezTo>
                  <a:cubicBezTo>
                    <a:pt x="326" y="21080"/>
                    <a:pt x="163" y="21004"/>
                    <a:pt x="81" y="20905"/>
                  </a:cubicBezTo>
                  <a:cubicBezTo>
                    <a:pt x="0" y="20807"/>
                    <a:pt x="0" y="20685"/>
                    <a:pt x="0" y="20533"/>
                  </a:cubicBezTo>
                  <a:lnTo>
                    <a:pt x="0" y="1067"/>
                  </a:lnTo>
                  <a:cubicBezTo>
                    <a:pt x="0" y="915"/>
                    <a:pt x="0" y="793"/>
                    <a:pt x="81" y="695"/>
                  </a:cubicBezTo>
                  <a:cubicBezTo>
                    <a:pt x="163" y="596"/>
                    <a:pt x="326" y="520"/>
                    <a:pt x="651" y="459"/>
                  </a:cubicBezTo>
                  <a:cubicBezTo>
                    <a:pt x="1743" y="265"/>
                    <a:pt x="4106" y="113"/>
                    <a:pt x="7106" y="42"/>
                  </a:cubicBezTo>
                  <a:cubicBezTo>
                    <a:pt x="8290" y="14"/>
                    <a:pt x="9540" y="0"/>
                    <a:pt x="10800" y="0"/>
                  </a:cubicBezTo>
                  <a:close/>
                </a:path>
              </a:pathLst>
            </a:custGeom>
            <a:gradFill flip="none" rotWithShape="1">
              <a:gsLst>
                <a:gs pos="0">
                  <a:schemeClr val="accent1">
                    <a:lumOff val="16847"/>
                  </a:schemeClr>
                </a:gs>
                <a:gs pos="100000">
                  <a:schemeClr val="accent1">
                    <a:alpha val="0"/>
                  </a:schemeClr>
                </a:gs>
              </a:gsLst>
              <a:lin ang="5400000" scaled="0"/>
            </a:gradFill>
            <a:ln w="12700" cap="flat">
              <a:noFill/>
              <a:miter lim="400000"/>
            </a:ln>
            <a:effectLst/>
          </p:spPr>
          <p:txBody>
            <a:bodyPr wrap="square" lIns="50800" tIns="50800" rIns="50800" bIns="50800" numCol="1" anchor="ctr">
              <a:noAutofit/>
            </a:bodyPr>
            <a:lstStyle/>
            <a:p>
              <a:pPr defTabSz="825500">
                <a:defRPr sz="3200">
                  <a:solidFill>
                    <a:srgbClr val="2189FB"/>
                  </a:solidFill>
                  <a:latin typeface="Helvetica Neue Medium"/>
                  <a:ea typeface="Helvetica Neue Medium"/>
                  <a:cs typeface="Helvetica Neue Medium"/>
                  <a:sym typeface="Helvetica Neue Medium"/>
                </a:defRPr>
              </a:pPr>
              <a:endParaRPr sz="2800">
                <a:solidFill>
                  <a:srgbClr val="FFC000"/>
                </a:solidFill>
                <a:latin typeface="Calibri" panose="020F0502020204030204" pitchFamily="34" charset="0"/>
                <a:cs typeface="Calibri" panose="020F0502020204030204" pitchFamily="34" charset="0"/>
                <a:sym typeface="Helvetica Neue Medium"/>
              </a:endParaRPr>
            </a:p>
          </p:txBody>
        </p:sp>
      </p:grpSp>
      <p:sp>
        <p:nvSpPr>
          <p:cNvPr id="68" name="Feature"/>
          <p:cNvSpPr txBox="1"/>
          <p:nvPr/>
        </p:nvSpPr>
        <p:spPr>
          <a:xfrm>
            <a:off x="480930" y="166939"/>
            <a:ext cx="6302046" cy="666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l">
              <a:defRPr sz="7200" b="1" kern="1200">
                <a:solidFill>
                  <a:srgbClr val="003FCC"/>
                </a:solidFill>
                <a:latin typeface="Calibri" panose="020F0502020204030204" pitchFamily="34" charset="0"/>
                <a:ea typeface="微软雅黑"/>
                <a:cs typeface="Calibri" panose="020F0502020204030204" pitchFamily="34" charset="0"/>
              </a:defRPr>
            </a:lvl1pPr>
          </a:lstStyle>
          <a:p>
            <a:r>
              <a:rPr lang="en-US" altLang="zh-CN" sz="4000">
                <a:solidFill>
                  <a:srgbClr val="5189F0"/>
                </a:solidFill>
                <a:ea typeface="等线" panose="02010600030101010101" pitchFamily="2" charset="-122"/>
                <a:sym typeface="Helvetica Now Text" panose="020B0504030202020204" pitchFamily="34" charset="0"/>
              </a:rPr>
              <a:t>Network Speaker - </a:t>
            </a:r>
            <a:r>
              <a:rPr lang="en-US" altLang="zh-CN" sz="3200">
                <a:solidFill>
                  <a:srgbClr val="5189F0"/>
                </a:solidFill>
                <a:ea typeface="等线" panose="02010600030101010101" pitchFamily="2" charset="-122"/>
                <a:sym typeface="Helvetica Now Text" panose="020B0504030202020204" pitchFamily="34" charset="0"/>
              </a:rPr>
              <a:t>Key</a:t>
            </a:r>
            <a:r>
              <a:rPr lang="en-US" altLang="zh-CN" sz="4000">
                <a:solidFill>
                  <a:srgbClr val="5189F0"/>
                </a:solidFill>
                <a:ea typeface="等线" panose="02010600030101010101" pitchFamily="2" charset="-122"/>
                <a:sym typeface="Helvetica Now Text" panose="020B0504030202020204" pitchFamily="34" charset="0"/>
              </a:rPr>
              <a:t> </a:t>
            </a:r>
            <a:r>
              <a:rPr lang="en-US" altLang="zh-CN" sz="3200">
                <a:solidFill>
                  <a:srgbClr val="5189F0"/>
                </a:solidFill>
                <a:ea typeface="等线" panose="02010600030101010101" pitchFamily="2" charset="-122"/>
                <a:sym typeface="Helvetica Now Text" panose="020B0504030202020204" pitchFamily="34" charset="0"/>
              </a:rPr>
              <a:t>Features</a:t>
            </a:r>
            <a:endParaRPr lang="zh-CN" altLang="en-US" sz="4000">
              <a:solidFill>
                <a:srgbClr val="5189F0"/>
              </a:solidFill>
              <a:ea typeface="等线" panose="02010600030101010101" pitchFamily="2" charset="-122"/>
              <a:sym typeface="Helvetica Now Text" panose="020B0504030202020204" pitchFamily="34" charset="0"/>
            </a:endParaRPr>
          </a:p>
        </p:txBody>
      </p:sp>
      <p:pic>
        <p:nvPicPr>
          <p:cNvPr id="67" name="图片 3">
            <a:extLst>
              <a:ext uri="{FF2B5EF4-FFF2-40B4-BE49-F238E27FC236}">
                <a16:creationId xmlns:a16="http://schemas.microsoft.com/office/drawing/2014/main" id="{77042880-A5D6-4CD4-A3C8-41729C476AF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extLst>
      <p:ext uri="{BB962C8B-B14F-4D97-AF65-F5344CB8AC3E}">
        <p14:creationId xmlns:p14="http://schemas.microsoft.com/office/powerpoint/2010/main" val="4213581126"/>
      </p:ext>
    </p:extLst>
  </p:cSld>
  <p:clrMapOvr>
    <a:masterClrMapping/>
  </p:clrMapOvr>
  <mc:AlternateContent xmlns:mc="http://schemas.openxmlformats.org/markup-compatibility/2006">
    <mc:Choice xmlns:p14="http://schemas.microsoft.com/office/powerpoint/2010/main" Requires="p14">
      <p:transition spd="slow" p14:dur="2000" advTm="52628"/>
    </mc:Choice>
    <mc:Fallback>
      <p:transition spd="slow" advTm="5262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3"/>
          <p:cNvSpPr txBox="1">
            <a:spLocks/>
          </p:cNvSpPr>
          <p:nvPr/>
        </p:nvSpPr>
        <p:spPr>
          <a:xfrm>
            <a:off x="523148" y="340762"/>
            <a:ext cx="6623416" cy="666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l">
              <a:defRPr sz="7200" b="1" kern="1200">
                <a:solidFill>
                  <a:srgbClr val="003FCC"/>
                </a:solidFill>
                <a:latin typeface="Calibri" panose="020F0502020204030204" pitchFamily="34" charset="0"/>
                <a:ea typeface="微软雅黑"/>
                <a:cs typeface="Calibri" panose="020F0502020204030204" pitchFamily="34" charset="0"/>
              </a:defRPr>
            </a:lvl1pPr>
          </a:lstStyle>
          <a:p>
            <a:r>
              <a:rPr lang="en-US" altLang="zh-CN" sz="4000">
                <a:solidFill>
                  <a:srgbClr val="5189F0"/>
                </a:solidFill>
                <a:ea typeface="等线" panose="02010600030101010101" pitchFamily="2" charset="-122"/>
                <a:sym typeface="+mn-lt"/>
              </a:rPr>
              <a:t>Key Features – </a:t>
            </a:r>
            <a:r>
              <a:rPr lang="en-US" altLang="zh-CN" sz="2800">
                <a:solidFill>
                  <a:srgbClr val="5189F0"/>
                </a:solidFill>
                <a:ea typeface="等线" panose="02010600030101010101" pitchFamily="2" charset="-122"/>
                <a:sym typeface="+mn-lt"/>
              </a:rPr>
              <a:t>Video &amp; Audio Linkage</a:t>
            </a:r>
            <a:endParaRPr lang="en-US" altLang="zh-CN" sz="4000">
              <a:solidFill>
                <a:srgbClr val="5189F0"/>
              </a:solidFill>
              <a:ea typeface="等线" panose="02010600030101010101" pitchFamily="2" charset="-122"/>
              <a:sym typeface="+mn-lt"/>
            </a:endParaRPr>
          </a:p>
        </p:txBody>
      </p:sp>
      <p:sp>
        <p:nvSpPr>
          <p:cNvPr id="16" name="文本框 15"/>
          <p:cNvSpPr txBox="1"/>
          <p:nvPr/>
        </p:nvSpPr>
        <p:spPr>
          <a:xfrm>
            <a:off x="507392" y="1414649"/>
            <a:ext cx="3592138" cy="400110"/>
          </a:xfrm>
          <a:prstGeom prst="rect">
            <a:avLst/>
          </a:prstGeom>
          <a:noFill/>
        </p:spPr>
        <p:txBody>
          <a:bodyPr wrap="none" rtlCol="0">
            <a:spAutoFit/>
          </a:bodyPr>
          <a:lstStyle/>
          <a:p>
            <a:pPr algn="ctr" defTabSz="1219169" hangingPunct="0">
              <a:defRPr/>
            </a:pPr>
            <a:r>
              <a:rPr lang="en-US" altLang="zh-CN" sz="2000" b="1">
                <a:solidFill>
                  <a:srgbClr val="FFC000"/>
                </a:solidFill>
                <a:latin typeface="Calibri" panose="020F0502020204030204" pitchFamily="34" charset="0"/>
                <a:ea typeface="微软雅黑"/>
                <a:cs typeface="Calibri" panose="020F0502020204030204" pitchFamily="34" charset="0"/>
                <a:sym typeface="+mn-lt"/>
              </a:rPr>
              <a:t>Video &amp; audio linkage workflow</a:t>
            </a:r>
            <a:endParaRPr lang="zh-CN" altLang="en-US" sz="2000" b="1">
              <a:solidFill>
                <a:srgbClr val="FFC000"/>
              </a:solidFill>
              <a:latin typeface="Calibri" panose="020F0502020204030204" pitchFamily="34" charset="0"/>
              <a:ea typeface="微软雅黑"/>
              <a:cs typeface="Calibri" panose="020F0502020204030204" pitchFamily="34" charset="0"/>
              <a:sym typeface="+mn-lt"/>
            </a:endParaRPr>
          </a:p>
        </p:txBody>
      </p:sp>
      <p:sp>
        <p:nvSpPr>
          <p:cNvPr id="2" name="矩形 1"/>
          <p:cNvSpPr/>
          <p:nvPr/>
        </p:nvSpPr>
        <p:spPr>
          <a:xfrm>
            <a:off x="524087" y="972781"/>
            <a:ext cx="7378701" cy="400110"/>
          </a:xfrm>
          <a:prstGeom prst="rect">
            <a:avLst/>
          </a:prstGeom>
        </p:spPr>
        <p:txBody>
          <a:bodyPr wrap="square">
            <a:spAutoFit/>
          </a:bodyPr>
          <a:lstStyle/>
          <a:p>
            <a:pPr defTabSz="1219200" hangingPunct="0">
              <a:defRPr/>
            </a:pPr>
            <a:r>
              <a:rPr lang="en-US" altLang="zh-CN" sz="2000" b="1" kern="0">
                <a:solidFill>
                  <a:schemeClr val="bg1"/>
                </a:solidFill>
                <a:latin typeface="Calibri" panose="020F0502020204030204" pitchFamily="34" charset="0"/>
                <a:ea typeface="微软雅黑"/>
                <a:cs typeface="Calibri" panose="020F0502020204030204" pitchFamily="34" charset="0"/>
                <a:sym typeface="+mn-lt"/>
              </a:rPr>
              <a:t>Combine Network Speaker with CCTV for better security protection</a:t>
            </a:r>
            <a:endParaRPr lang="en-US" sz="2000" b="1" kern="0">
              <a:solidFill>
                <a:schemeClr val="bg1"/>
              </a:solidFill>
              <a:latin typeface="Calibri" panose="020F0502020204030204" pitchFamily="34" charset="0"/>
              <a:cs typeface="Calibri" panose="020F0502020204030204" pitchFamily="34" charset="0"/>
              <a:sym typeface="Helvetica Neue" panose="02000503000000020004"/>
            </a:endParaRPr>
          </a:p>
        </p:txBody>
      </p:sp>
      <p:grpSp>
        <p:nvGrpSpPr>
          <p:cNvPr id="33" name="组合 32"/>
          <p:cNvGrpSpPr/>
          <p:nvPr/>
        </p:nvGrpSpPr>
        <p:grpSpPr>
          <a:xfrm>
            <a:off x="743265" y="4675581"/>
            <a:ext cx="2312924" cy="1519937"/>
            <a:chOff x="330443" y="3845656"/>
            <a:chExt cx="3779585" cy="2182762"/>
          </a:xfrm>
        </p:grpSpPr>
        <p:grpSp>
          <p:nvGrpSpPr>
            <p:cNvPr id="35" name="组合 34"/>
            <p:cNvGrpSpPr/>
            <p:nvPr/>
          </p:nvGrpSpPr>
          <p:grpSpPr>
            <a:xfrm>
              <a:off x="330443" y="3845656"/>
              <a:ext cx="3595541" cy="2182762"/>
              <a:chOff x="3552" y="5280706"/>
              <a:chExt cx="3595541" cy="2182762"/>
            </a:xfrm>
          </p:grpSpPr>
          <p:pic>
            <p:nvPicPr>
              <p:cNvPr id="39" name="图片 3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52" y="5280706"/>
                <a:ext cx="3595541" cy="2182762"/>
              </a:xfrm>
              <a:prstGeom prst="rect">
                <a:avLst/>
              </a:prstGeom>
            </p:spPr>
          </p:pic>
          <p:pic>
            <p:nvPicPr>
              <p:cNvPr id="40"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94228" y="5389872"/>
                <a:ext cx="1007094" cy="962691"/>
              </a:xfrm>
              <a:prstGeom prst="ellipse">
                <a:avLst/>
              </a:prstGeom>
              <a:ln w="38100">
                <a:solidFill>
                  <a:schemeClr val="bg1">
                    <a:lumMod val="95000"/>
                    <a:alpha val="50000"/>
                  </a:schemeClr>
                </a:solidFill>
              </a:ln>
            </p:spPr>
          </p:pic>
        </p:grpSp>
        <p:sp>
          <p:nvSpPr>
            <p:cNvPr id="36" name="iconfont-10774-5766824">
              <a:extLst>
                <a:ext uri="{FF2B5EF4-FFF2-40B4-BE49-F238E27FC236}">
                  <a16:creationId xmlns:a16="http://schemas.microsoft.com/office/drawing/2014/main" id="{54405246-CCE2-4201-BBB1-D3F3EB6E740D}"/>
                </a:ext>
              </a:extLst>
            </p:cNvPr>
            <p:cNvSpPr/>
            <p:nvPr/>
          </p:nvSpPr>
          <p:spPr>
            <a:xfrm rot="15300000">
              <a:off x="3172379" y="4202072"/>
              <a:ext cx="927191" cy="948107"/>
            </a:xfrm>
            <a:custGeom>
              <a:avLst/>
              <a:gdLst>
                <a:gd name="T0" fmla="*/ 4480 w 9120"/>
                <a:gd name="T1" fmla="*/ 1066 h 6506"/>
                <a:gd name="T2" fmla="*/ 747 w 9120"/>
                <a:gd name="T3" fmla="*/ 2586 h 6506"/>
                <a:gd name="T4" fmla="*/ 0 w 9120"/>
                <a:gd name="T5" fmla="*/ 1840 h 6506"/>
                <a:gd name="T6" fmla="*/ 3733 w 9120"/>
                <a:gd name="T7" fmla="*/ 53 h 6506"/>
                <a:gd name="T8" fmla="*/ 4480 w 9120"/>
                <a:gd name="T9" fmla="*/ 0 h 6506"/>
                <a:gd name="T10" fmla="*/ 5227 w 9120"/>
                <a:gd name="T11" fmla="*/ 53 h 6506"/>
                <a:gd name="T12" fmla="*/ 9120 w 9120"/>
                <a:gd name="T13" fmla="*/ 2000 h 6506"/>
                <a:gd name="T14" fmla="*/ 8373 w 9120"/>
                <a:gd name="T15" fmla="*/ 2773 h 6506"/>
                <a:gd name="T16" fmla="*/ 4480 w 9120"/>
                <a:gd name="T17" fmla="*/ 1066 h 6506"/>
                <a:gd name="T18" fmla="*/ 4480 w 9120"/>
                <a:gd name="T19" fmla="*/ 3466 h 6506"/>
                <a:gd name="T20" fmla="*/ 2453 w 9120"/>
                <a:gd name="T21" fmla="*/ 4293 h 6506"/>
                <a:gd name="T22" fmla="*/ 1707 w 9120"/>
                <a:gd name="T23" fmla="*/ 3520 h 6506"/>
                <a:gd name="T24" fmla="*/ 4480 w 9120"/>
                <a:gd name="T25" fmla="*/ 2400 h 6506"/>
                <a:gd name="T26" fmla="*/ 7440 w 9120"/>
                <a:gd name="T27" fmla="*/ 3706 h 6506"/>
                <a:gd name="T28" fmla="*/ 6693 w 9120"/>
                <a:gd name="T29" fmla="*/ 4480 h 6506"/>
                <a:gd name="T30" fmla="*/ 4480 w 9120"/>
                <a:gd name="T31" fmla="*/ 3466 h 6506"/>
                <a:gd name="T32" fmla="*/ 3387 w 9120"/>
                <a:gd name="T33" fmla="*/ 5200 h 6506"/>
                <a:gd name="T34" fmla="*/ 4480 w 9120"/>
                <a:gd name="T35" fmla="*/ 4773 h 6506"/>
                <a:gd name="T36" fmla="*/ 5760 w 9120"/>
                <a:gd name="T37" fmla="*/ 5413 h 6506"/>
                <a:gd name="T38" fmla="*/ 4693 w 9120"/>
                <a:gd name="T39" fmla="*/ 6506 h 6506"/>
                <a:gd name="T40" fmla="*/ 3387 w 9120"/>
                <a:gd name="T41" fmla="*/ 5200 h 6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20" h="6506">
                  <a:moveTo>
                    <a:pt x="4480" y="1066"/>
                  </a:moveTo>
                  <a:cubicBezTo>
                    <a:pt x="3040" y="1066"/>
                    <a:pt x="1707" y="1653"/>
                    <a:pt x="747" y="2586"/>
                  </a:cubicBezTo>
                  <a:lnTo>
                    <a:pt x="0" y="1840"/>
                  </a:lnTo>
                  <a:cubicBezTo>
                    <a:pt x="987" y="880"/>
                    <a:pt x="2293" y="213"/>
                    <a:pt x="3733" y="53"/>
                  </a:cubicBezTo>
                  <a:cubicBezTo>
                    <a:pt x="3973" y="26"/>
                    <a:pt x="4213" y="0"/>
                    <a:pt x="4480" y="0"/>
                  </a:cubicBezTo>
                  <a:cubicBezTo>
                    <a:pt x="4747" y="0"/>
                    <a:pt x="4987" y="26"/>
                    <a:pt x="5227" y="53"/>
                  </a:cubicBezTo>
                  <a:cubicBezTo>
                    <a:pt x="6747" y="240"/>
                    <a:pt x="8107" y="933"/>
                    <a:pt x="9120" y="2000"/>
                  </a:cubicBezTo>
                  <a:lnTo>
                    <a:pt x="8373" y="2773"/>
                  </a:lnTo>
                  <a:cubicBezTo>
                    <a:pt x="7387" y="1706"/>
                    <a:pt x="6027" y="1066"/>
                    <a:pt x="4480" y="1066"/>
                  </a:cubicBezTo>
                  <a:close/>
                  <a:moveTo>
                    <a:pt x="4480" y="3466"/>
                  </a:moveTo>
                  <a:cubicBezTo>
                    <a:pt x="3707" y="3466"/>
                    <a:pt x="2987" y="3786"/>
                    <a:pt x="2453" y="4293"/>
                  </a:cubicBezTo>
                  <a:lnTo>
                    <a:pt x="1707" y="3520"/>
                  </a:lnTo>
                  <a:cubicBezTo>
                    <a:pt x="2427" y="2826"/>
                    <a:pt x="3413" y="2400"/>
                    <a:pt x="4480" y="2400"/>
                  </a:cubicBezTo>
                  <a:cubicBezTo>
                    <a:pt x="5653" y="2400"/>
                    <a:pt x="6720" y="2906"/>
                    <a:pt x="7440" y="3706"/>
                  </a:cubicBezTo>
                  <a:lnTo>
                    <a:pt x="6693" y="4480"/>
                  </a:lnTo>
                  <a:cubicBezTo>
                    <a:pt x="6160" y="3840"/>
                    <a:pt x="5360" y="3466"/>
                    <a:pt x="4480" y="3466"/>
                  </a:cubicBezTo>
                  <a:close/>
                  <a:moveTo>
                    <a:pt x="3387" y="5200"/>
                  </a:moveTo>
                  <a:cubicBezTo>
                    <a:pt x="3680" y="4933"/>
                    <a:pt x="4053" y="4773"/>
                    <a:pt x="4480" y="4773"/>
                  </a:cubicBezTo>
                  <a:cubicBezTo>
                    <a:pt x="5013" y="4773"/>
                    <a:pt x="5467" y="5040"/>
                    <a:pt x="5760" y="5413"/>
                  </a:cubicBezTo>
                  <a:lnTo>
                    <a:pt x="4693" y="6506"/>
                  </a:lnTo>
                  <a:lnTo>
                    <a:pt x="3387" y="52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schemeClr val="bg1"/>
                </a:solidFill>
                <a:latin typeface="Calibri" panose="020F0502020204030204" pitchFamily="34" charset="0"/>
                <a:cs typeface="Calibri" panose="020F0502020204030204" pitchFamily="34" charset="0"/>
                <a:sym typeface="Helvetica Neue" panose="02000503000000020004"/>
              </a:endParaRPr>
            </a:p>
          </p:txBody>
        </p:sp>
        <p:sp>
          <p:nvSpPr>
            <p:cNvPr id="38" name="等腰三角形 37"/>
            <p:cNvSpPr/>
            <p:nvPr/>
          </p:nvSpPr>
          <p:spPr>
            <a:xfrm rot="6982977">
              <a:off x="2195261" y="3792826"/>
              <a:ext cx="1034569" cy="2330208"/>
            </a:xfrm>
            <a:prstGeom prst="triangle">
              <a:avLst>
                <a:gd name="adj" fmla="val 54913"/>
              </a:avLst>
            </a:prstGeom>
            <a:gradFill>
              <a:gsLst>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a:solidFill>
                  <a:schemeClr val="bg1"/>
                </a:solidFill>
                <a:latin typeface="Calibri" panose="020F0502020204030204" pitchFamily="34" charset="0"/>
                <a:cs typeface="Calibri" panose="020F0502020204030204" pitchFamily="34" charset="0"/>
                <a:sym typeface="Helvetica Neue" panose="02000503000000020004"/>
              </a:endParaRPr>
            </a:p>
          </p:txBody>
        </p:sp>
      </p:grpSp>
      <p:sp>
        <p:nvSpPr>
          <p:cNvPr id="51" name="文本框 50"/>
          <p:cNvSpPr txBox="1"/>
          <p:nvPr/>
        </p:nvSpPr>
        <p:spPr>
          <a:xfrm>
            <a:off x="779788" y="6206644"/>
            <a:ext cx="1966180" cy="338554"/>
          </a:xfrm>
          <a:prstGeom prst="rect">
            <a:avLst/>
          </a:prstGeom>
          <a:noFill/>
        </p:spPr>
        <p:txBody>
          <a:bodyPr wrap="none" rtlCol="0">
            <a:spAutoFit/>
          </a:bodyPr>
          <a:lstStyle/>
          <a:p>
            <a:pPr algn="ctr" defTabSz="2125369">
              <a:defRPr/>
            </a:pPr>
            <a:r>
              <a:rPr lang="en-US" altLang="zh-CN" sz="1600" b="1">
                <a:solidFill>
                  <a:schemeClr val="bg1"/>
                </a:solidFill>
                <a:latin typeface="Calibri" panose="020F0502020204030204" pitchFamily="34" charset="0"/>
                <a:ea typeface="微软雅黑"/>
                <a:cs typeface="Calibri" panose="020F0502020204030204" pitchFamily="34" charset="0"/>
              </a:rPr>
              <a:t>Perimeter</a:t>
            </a:r>
            <a:r>
              <a:rPr lang="en-US" altLang="zh-CN" sz="1600" b="1">
                <a:solidFill>
                  <a:schemeClr val="bg1"/>
                </a:solidFill>
                <a:latin typeface="Calibri" panose="020F0502020204030204" pitchFamily="34" charset="0"/>
                <a:ea typeface="等线" panose="02010600030101010101" pitchFamily="2" charset="-122"/>
                <a:cs typeface="Calibri" panose="020F0502020204030204" pitchFamily="34" charset="0"/>
                <a:sym typeface="Helvetica Neue" panose="02000503000000020004"/>
              </a:rPr>
              <a:t> </a:t>
            </a:r>
            <a:r>
              <a:rPr lang="en-US" altLang="zh-CN" sz="1600" b="1">
                <a:solidFill>
                  <a:schemeClr val="bg1"/>
                </a:solidFill>
                <a:latin typeface="Calibri" panose="020F0502020204030204" pitchFamily="34" charset="0"/>
                <a:ea typeface="微软雅黑"/>
                <a:cs typeface="Calibri" panose="020F0502020204030204" pitchFamily="34" charset="0"/>
                <a:sym typeface="Helvetica Neue" panose="02000503000000020004"/>
              </a:rPr>
              <a:t>p</a:t>
            </a:r>
            <a:r>
              <a:rPr lang="en-US" altLang="zh-CN" sz="1600" b="1">
                <a:solidFill>
                  <a:schemeClr val="bg1"/>
                </a:solidFill>
                <a:latin typeface="Calibri" panose="020F0502020204030204" pitchFamily="34" charset="0"/>
                <a:ea typeface="微软雅黑"/>
                <a:cs typeface="Calibri" panose="020F0502020204030204" pitchFamily="34" charset="0"/>
              </a:rPr>
              <a:t>rotection</a:t>
            </a:r>
          </a:p>
        </p:txBody>
      </p:sp>
      <p:sp>
        <p:nvSpPr>
          <p:cNvPr id="52" name="文本框 51"/>
          <p:cNvSpPr txBox="1"/>
          <p:nvPr/>
        </p:nvSpPr>
        <p:spPr>
          <a:xfrm>
            <a:off x="4506767" y="6199658"/>
            <a:ext cx="1776705" cy="338554"/>
          </a:xfrm>
          <a:prstGeom prst="rect">
            <a:avLst/>
          </a:prstGeom>
          <a:noFill/>
        </p:spPr>
        <p:txBody>
          <a:bodyPr wrap="none" rtlCol="0">
            <a:spAutoFit/>
          </a:bodyPr>
          <a:lstStyle/>
          <a:p>
            <a:pPr algn="ctr" defTabSz="2125369">
              <a:defRPr/>
            </a:pPr>
            <a:r>
              <a:rPr lang="en-US" altLang="zh-CN" sz="1600" b="1">
                <a:solidFill>
                  <a:schemeClr val="bg1"/>
                </a:solidFill>
                <a:latin typeface="Calibri" panose="020F0502020204030204" pitchFamily="34" charset="0"/>
                <a:ea typeface="微软雅黑"/>
                <a:cs typeface="Calibri" panose="020F0502020204030204" pitchFamily="34" charset="0"/>
              </a:rPr>
              <a:t>Danger</a:t>
            </a:r>
            <a:r>
              <a:rPr lang="en-US" altLang="zh-CN" sz="1600" b="1" kern="0">
                <a:solidFill>
                  <a:schemeClr val="bg1"/>
                </a:solidFill>
                <a:latin typeface="Calibri" panose="020F0502020204030204" pitchFamily="34" charset="0"/>
                <a:ea typeface="等线" panose="02010600030101010101" pitchFamily="2" charset="-122"/>
                <a:cs typeface="Calibri" panose="020F0502020204030204" pitchFamily="34" charset="0"/>
                <a:sym typeface="Helvetica Neue" panose="02000503000000020004"/>
              </a:rPr>
              <a:t> </a:t>
            </a:r>
            <a:r>
              <a:rPr lang="en-US" altLang="zh-CN" sz="1600" b="1" kern="0">
                <a:solidFill>
                  <a:schemeClr val="bg1"/>
                </a:solidFill>
                <a:latin typeface="Calibri" panose="020F0502020204030204" pitchFamily="34" charset="0"/>
                <a:ea typeface="微软雅黑"/>
                <a:cs typeface="Calibri" panose="020F0502020204030204" pitchFamily="34" charset="0"/>
                <a:sym typeface="Helvetica Neue" panose="02000503000000020004"/>
              </a:rPr>
              <a:t>p</a:t>
            </a:r>
            <a:r>
              <a:rPr lang="en-US" altLang="zh-CN" sz="1600" b="1">
                <a:solidFill>
                  <a:schemeClr val="bg1"/>
                </a:solidFill>
                <a:latin typeface="Calibri" panose="020F0502020204030204" pitchFamily="34" charset="0"/>
                <a:ea typeface="微软雅黑"/>
                <a:cs typeface="Calibri" panose="020F0502020204030204" pitchFamily="34" charset="0"/>
              </a:rPr>
              <a:t>revention</a:t>
            </a:r>
          </a:p>
        </p:txBody>
      </p:sp>
      <p:pic>
        <p:nvPicPr>
          <p:cNvPr id="56" name="图片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6605" y="4855711"/>
            <a:ext cx="772387" cy="567781"/>
          </a:xfrm>
          <a:prstGeom prst="rect">
            <a:avLst/>
          </a:prstGeom>
        </p:spPr>
      </p:pic>
      <p:grpSp>
        <p:nvGrpSpPr>
          <p:cNvPr id="22" name="组合 21"/>
          <p:cNvGrpSpPr/>
          <p:nvPr/>
        </p:nvGrpSpPr>
        <p:grpSpPr>
          <a:xfrm>
            <a:off x="4035461" y="4448536"/>
            <a:ext cx="3250420" cy="1584636"/>
            <a:chOff x="6484971" y="4422182"/>
            <a:chExt cx="5622369" cy="1902424"/>
          </a:xfrm>
        </p:grpSpPr>
        <p:grpSp>
          <p:nvGrpSpPr>
            <p:cNvPr id="50" name="组合 49"/>
            <p:cNvGrpSpPr/>
            <p:nvPr/>
          </p:nvGrpSpPr>
          <p:grpSpPr>
            <a:xfrm>
              <a:off x="6484971" y="4555399"/>
              <a:ext cx="5622369" cy="1769207"/>
              <a:chOff x="1402985" y="4591904"/>
              <a:chExt cx="6070687" cy="1910280"/>
            </a:xfrm>
          </p:grpSpPr>
          <p:grpSp>
            <p:nvGrpSpPr>
              <p:cNvPr id="26" name="组合 25"/>
              <p:cNvGrpSpPr/>
              <p:nvPr/>
            </p:nvGrpSpPr>
            <p:grpSpPr>
              <a:xfrm>
                <a:off x="1402985" y="4820348"/>
                <a:ext cx="6070687" cy="1681836"/>
                <a:chOff x="6935900" y="4505382"/>
                <a:chExt cx="4435572" cy="1228839"/>
              </a:xfrm>
            </p:grpSpPr>
            <p:pic>
              <p:nvPicPr>
                <p:cNvPr id="27" name="图片 26"/>
                <p:cNvPicPr>
                  <a:picLocks noChangeAspect="1"/>
                </p:cNvPicPr>
                <p:nvPr/>
              </p:nvPicPr>
              <p:blipFill rotWithShape="1">
                <a:blip r:embed="rId7" cstate="print">
                  <a:extLst>
                    <a:ext uri="{28A0092B-C50C-407E-A947-70E740481C1C}">
                      <a14:useLocalDpi xmlns:a14="http://schemas.microsoft.com/office/drawing/2010/main" val="0"/>
                    </a:ext>
                  </a:extLst>
                </a:blip>
                <a:srcRect t="10746"/>
                <a:stretch/>
              </p:blipFill>
              <p:spPr>
                <a:xfrm>
                  <a:off x="6935900" y="4662429"/>
                  <a:ext cx="3878105" cy="1071792"/>
                </a:xfrm>
                <a:prstGeom prst="rect">
                  <a:avLst/>
                </a:prstGeom>
              </p:spPr>
            </p:pic>
            <p:sp>
              <p:nvSpPr>
                <p:cNvPr id="28" name="iconfont-10774-5766824">
                  <a:extLst>
                    <a:ext uri="{FF2B5EF4-FFF2-40B4-BE49-F238E27FC236}">
                      <a16:creationId xmlns:a16="http://schemas.microsoft.com/office/drawing/2014/main" id="{54405246-CCE2-4201-BBB1-D3F3EB6E740D}"/>
                    </a:ext>
                  </a:extLst>
                </p:cNvPr>
                <p:cNvSpPr/>
                <p:nvPr/>
              </p:nvSpPr>
              <p:spPr>
                <a:xfrm rot="10800000">
                  <a:off x="9703790" y="4505382"/>
                  <a:ext cx="588962" cy="420129"/>
                </a:xfrm>
                <a:custGeom>
                  <a:avLst/>
                  <a:gdLst>
                    <a:gd name="T0" fmla="*/ 4480 w 9120"/>
                    <a:gd name="T1" fmla="*/ 1066 h 6506"/>
                    <a:gd name="T2" fmla="*/ 747 w 9120"/>
                    <a:gd name="T3" fmla="*/ 2586 h 6506"/>
                    <a:gd name="T4" fmla="*/ 0 w 9120"/>
                    <a:gd name="T5" fmla="*/ 1840 h 6506"/>
                    <a:gd name="T6" fmla="*/ 3733 w 9120"/>
                    <a:gd name="T7" fmla="*/ 53 h 6506"/>
                    <a:gd name="T8" fmla="*/ 4480 w 9120"/>
                    <a:gd name="T9" fmla="*/ 0 h 6506"/>
                    <a:gd name="T10" fmla="*/ 5227 w 9120"/>
                    <a:gd name="T11" fmla="*/ 53 h 6506"/>
                    <a:gd name="T12" fmla="*/ 9120 w 9120"/>
                    <a:gd name="T13" fmla="*/ 2000 h 6506"/>
                    <a:gd name="T14" fmla="*/ 8373 w 9120"/>
                    <a:gd name="T15" fmla="*/ 2773 h 6506"/>
                    <a:gd name="T16" fmla="*/ 4480 w 9120"/>
                    <a:gd name="T17" fmla="*/ 1066 h 6506"/>
                    <a:gd name="T18" fmla="*/ 4480 w 9120"/>
                    <a:gd name="T19" fmla="*/ 3466 h 6506"/>
                    <a:gd name="T20" fmla="*/ 2453 w 9120"/>
                    <a:gd name="T21" fmla="*/ 4293 h 6506"/>
                    <a:gd name="T22" fmla="*/ 1707 w 9120"/>
                    <a:gd name="T23" fmla="*/ 3520 h 6506"/>
                    <a:gd name="T24" fmla="*/ 4480 w 9120"/>
                    <a:gd name="T25" fmla="*/ 2400 h 6506"/>
                    <a:gd name="T26" fmla="*/ 7440 w 9120"/>
                    <a:gd name="T27" fmla="*/ 3706 h 6506"/>
                    <a:gd name="T28" fmla="*/ 6693 w 9120"/>
                    <a:gd name="T29" fmla="*/ 4480 h 6506"/>
                    <a:gd name="T30" fmla="*/ 4480 w 9120"/>
                    <a:gd name="T31" fmla="*/ 3466 h 6506"/>
                    <a:gd name="T32" fmla="*/ 3387 w 9120"/>
                    <a:gd name="T33" fmla="*/ 5200 h 6506"/>
                    <a:gd name="T34" fmla="*/ 4480 w 9120"/>
                    <a:gd name="T35" fmla="*/ 4773 h 6506"/>
                    <a:gd name="T36" fmla="*/ 5760 w 9120"/>
                    <a:gd name="T37" fmla="*/ 5413 h 6506"/>
                    <a:gd name="T38" fmla="*/ 4693 w 9120"/>
                    <a:gd name="T39" fmla="*/ 6506 h 6506"/>
                    <a:gd name="T40" fmla="*/ 3387 w 9120"/>
                    <a:gd name="T41" fmla="*/ 5200 h 6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20" h="6506">
                      <a:moveTo>
                        <a:pt x="4480" y="1066"/>
                      </a:moveTo>
                      <a:cubicBezTo>
                        <a:pt x="3040" y="1066"/>
                        <a:pt x="1707" y="1653"/>
                        <a:pt x="747" y="2586"/>
                      </a:cubicBezTo>
                      <a:lnTo>
                        <a:pt x="0" y="1840"/>
                      </a:lnTo>
                      <a:cubicBezTo>
                        <a:pt x="987" y="880"/>
                        <a:pt x="2293" y="213"/>
                        <a:pt x="3733" y="53"/>
                      </a:cubicBezTo>
                      <a:cubicBezTo>
                        <a:pt x="3973" y="26"/>
                        <a:pt x="4213" y="0"/>
                        <a:pt x="4480" y="0"/>
                      </a:cubicBezTo>
                      <a:cubicBezTo>
                        <a:pt x="4747" y="0"/>
                        <a:pt x="4987" y="26"/>
                        <a:pt x="5227" y="53"/>
                      </a:cubicBezTo>
                      <a:cubicBezTo>
                        <a:pt x="6747" y="240"/>
                        <a:pt x="8107" y="933"/>
                        <a:pt x="9120" y="2000"/>
                      </a:cubicBezTo>
                      <a:lnTo>
                        <a:pt x="8373" y="2773"/>
                      </a:lnTo>
                      <a:cubicBezTo>
                        <a:pt x="7387" y="1706"/>
                        <a:pt x="6027" y="1066"/>
                        <a:pt x="4480" y="1066"/>
                      </a:cubicBezTo>
                      <a:close/>
                      <a:moveTo>
                        <a:pt x="4480" y="3466"/>
                      </a:moveTo>
                      <a:cubicBezTo>
                        <a:pt x="3707" y="3466"/>
                        <a:pt x="2987" y="3786"/>
                        <a:pt x="2453" y="4293"/>
                      </a:cubicBezTo>
                      <a:lnTo>
                        <a:pt x="1707" y="3520"/>
                      </a:lnTo>
                      <a:cubicBezTo>
                        <a:pt x="2427" y="2826"/>
                        <a:pt x="3413" y="2400"/>
                        <a:pt x="4480" y="2400"/>
                      </a:cubicBezTo>
                      <a:cubicBezTo>
                        <a:pt x="5653" y="2400"/>
                        <a:pt x="6720" y="2906"/>
                        <a:pt x="7440" y="3706"/>
                      </a:cubicBezTo>
                      <a:lnTo>
                        <a:pt x="6693" y="4480"/>
                      </a:lnTo>
                      <a:cubicBezTo>
                        <a:pt x="6160" y="3840"/>
                        <a:pt x="5360" y="3466"/>
                        <a:pt x="4480" y="3466"/>
                      </a:cubicBezTo>
                      <a:close/>
                      <a:moveTo>
                        <a:pt x="3387" y="5200"/>
                      </a:moveTo>
                      <a:cubicBezTo>
                        <a:pt x="3680" y="4933"/>
                        <a:pt x="4053" y="4773"/>
                        <a:pt x="4480" y="4773"/>
                      </a:cubicBezTo>
                      <a:cubicBezTo>
                        <a:pt x="5013" y="4773"/>
                        <a:pt x="5467" y="5040"/>
                        <a:pt x="5760" y="5413"/>
                      </a:cubicBezTo>
                      <a:lnTo>
                        <a:pt x="4693" y="6506"/>
                      </a:lnTo>
                      <a:lnTo>
                        <a:pt x="3387" y="52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schemeClr val="bg1"/>
                    </a:solidFill>
                    <a:latin typeface="Calibri" panose="020F0502020204030204" pitchFamily="34" charset="0"/>
                    <a:cs typeface="Calibri" panose="020F0502020204030204" pitchFamily="34" charset="0"/>
                    <a:sym typeface="Helvetica Neue" panose="02000503000000020004"/>
                  </a:endParaRPr>
                </a:p>
              </p:txBody>
            </p:sp>
            <p:sp>
              <p:nvSpPr>
                <p:cNvPr id="30" name="iconfont-10774-5766824">
                  <a:extLst>
                    <a:ext uri="{FF2B5EF4-FFF2-40B4-BE49-F238E27FC236}">
                      <a16:creationId xmlns:a16="http://schemas.microsoft.com/office/drawing/2014/main" id="{54405246-CCE2-4201-BBB1-D3F3EB6E740D}"/>
                    </a:ext>
                  </a:extLst>
                </p:cNvPr>
                <p:cNvSpPr/>
                <p:nvPr/>
              </p:nvSpPr>
              <p:spPr>
                <a:xfrm rot="15200920">
                  <a:off x="10442978" y="4992166"/>
                  <a:ext cx="589504" cy="420516"/>
                </a:xfrm>
                <a:custGeom>
                  <a:avLst/>
                  <a:gdLst>
                    <a:gd name="T0" fmla="*/ 4480 w 9120"/>
                    <a:gd name="T1" fmla="*/ 1066 h 6506"/>
                    <a:gd name="T2" fmla="*/ 747 w 9120"/>
                    <a:gd name="T3" fmla="*/ 2586 h 6506"/>
                    <a:gd name="T4" fmla="*/ 0 w 9120"/>
                    <a:gd name="T5" fmla="*/ 1840 h 6506"/>
                    <a:gd name="T6" fmla="*/ 3733 w 9120"/>
                    <a:gd name="T7" fmla="*/ 53 h 6506"/>
                    <a:gd name="T8" fmla="*/ 4480 w 9120"/>
                    <a:gd name="T9" fmla="*/ 0 h 6506"/>
                    <a:gd name="T10" fmla="*/ 5227 w 9120"/>
                    <a:gd name="T11" fmla="*/ 53 h 6506"/>
                    <a:gd name="T12" fmla="*/ 9120 w 9120"/>
                    <a:gd name="T13" fmla="*/ 2000 h 6506"/>
                    <a:gd name="T14" fmla="*/ 8373 w 9120"/>
                    <a:gd name="T15" fmla="*/ 2773 h 6506"/>
                    <a:gd name="T16" fmla="*/ 4480 w 9120"/>
                    <a:gd name="T17" fmla="*/ 1066 h 6506"/>
                    <a:gd name="T18" fmla="*/ 4480 w 9120"/>
                    <a:gd name="T19" fmla="*/ 3466 h 6506"/>
                    <a:gd name="T20" fmla="*/ 2453 w 9120"/>
                    <a:gd name="T21" fmla="*/ 4293 h 6506"/>
                    <a:gd name="T22" fmla="*/ 1707 w 9120"/>
                    <a:gd name="T23" fmla="*/ 3520 h 6506"/>
                    <a:gd name="T24" fmla="*/ 4480 w 9120"/>
                    <a:gd name="T25" fmla="*/ 2400 h 6506"/>
                    <a:gd name="T26" fmla="*/ 7440 w 9120"/>
                    <a:gd name="T27" fmla="*/ 3706 h 6506"/>
                    <a:gd name="T28" fmla="*/ 6693 w 9120"/>
                    <a:gd name="T29" fmla="*/ 4480 h 6506"/>
                    <a:gd name="T30" fmla="*/ 4480 w 9120"/>
                    <a:gd name="T31" fmla="*/ 3466 h 6506"/>
                    <a:gd name="T32" fmla="*/ 3387 w 9120"/>
                    <a:gd name="T33" fmla="*/ 5200 h 6506"/>
                    <a:gd name="T34" fmla="*/ 4480 w 9120"/>
                    <a:gd name="T35" fmla="*/ 4773 h 6506"/>
                    <a:gd name="T36" fmla="*/ 5760 w 9120"/>
                    <a:gd name="T37" fmla="*/ 5413 h 6506"/>
                    <a:gd name="T38" fmla="*/ 4693 w 9120"/>
                    <a:gd name="T39" fmla="*/ 6506 h 6506"/>
                    <a:gd name="T40" fmla="*/ 3387 w 9120"/>
                    <a:gd name="T41" fmla="*/ 5200 h 6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20" h="6506">
                      <a:moveTo>
                        <a:pt x="4480" y="1066"/>
                      </a:moveTo>
                      <a:cubicBezTo>
                        <a:pt x="3040" y="1066"/>
                        <a:pt x="1707" y="1653"/>
                        <a:pt x="747" y="2586"/>
                      </a:cubicBezTo>
                      <a:lnTo>
                        <a:pt x="0" y="1840"/>
                      </a:lnTo>
                      <a:cubicBezTo>
                        <a:pt x="987" y="880"/>
                        <a:pt x="2293" y="213"/>
                        <a:pt x="3733" y="53"/>
                      </a:cubicBezTo>
                      <a:cubicBezTo>
                        <a:pt x="3973" y="26"/>
                        <a:pt x="4213" y="0"/>
                        <a:pt x="4480" y="0"/>
                      </a:cubicBezTo>
                      <a:cubicBezTo>
                        <a:pt x="4747" y="0"/>
                        <a:pt x="4987" y="26"/>
                        <a:pt x="5227" y="53"/>
                      </a:cubicBezTo>
                      <a:cubicBezTo>
                        <a:pt x="6747" y="240"/>
                        <a:pt x="8107" y="933"/>
                        <a:pt x="9120" y="2000"/>
                      </a:cubicBezTo>
                      <a:lnTo>
                        <a:pt x="8373" y="2773"/>
                      </a:lnTo>
                      <a:cubicBezTo>
                        <a:pt x="7387" y="1706"/>
                        <a:pt x="6027" y="1066"/>
                        <a:pt x="4480" y="1066"/>
                      </a:cubicBezTo>
                      <a:close/>
                      <a:moveTo>
                        <a:pt x="4480" y="3466"/>
                      </a:moveTo>
                      <a:cubicBezTo>
                        <a:pt x="3707" y="3466"/>
                        <a:pt x="2987" y="3786"/>
                        <a:pt x="2453" y="4293"/>
                      </a:cubicBezTo>
                      <a:lnTo>
                        <a:pt x="1707" y="3520"/>
                      </a:lnTo>
                      <a:cubicBezTo>
                        <a:pt x="2427" y="2826"/>
                        <a:pt x="3413" y="2400"/>
                        <a:pt x="4480" y="2400"/>
                      </a:cubicBezTo>
                      <a:cubicBezTo>
                        <a:pt x="5653" y="2400"/>
                        <a:pt x="6720" y="2906"/>
                        <a:pt x="7440" y="3706"/>
                      </a:cubicBezTo>
                      <a:lnTo>
                        <a:pt x="6693" y="4480"/>
                      </a:lnTo>
                      <a:cubicBezTo>
                        <a:pt x="6160" y="3840"/>
                        <a:pt x="5360" y="3466"/>
                        <a:pt x="4480" y="3466"/>
                      </a:cubicBezTo>
                      <a:close/>
                      <a:moveTo>
                        <a:pt x="3387" y="5200"/>
                      </a:moveTo>
                      <a:cubicBezTo>
                        <a:pt x="3680" y="4933"/>
                        <a:pt x="4053" y="4773"/>
                        <a:pt x="4480" y="4773"/>
                      </a:cubicBezTo>
                      <a:cubicBezTo>
                        <a:pt x="5013" y="4773"/>
                        <a:pt x="5467" y="5040"/>
                        <a:pt x="5760" y="5413"/>
                      </a:cubicBezTo>
                      <a:lnTo>
                        <a:pt x="4693" y="6506"/>
                      </a:lnTo>
                      <a:lnTo>
                        <a:pt x="3387" y="52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schemeClr val="bg1"/>
                    </a:solidFill>
                    <a:latin typeface="Calibri" panose="020F0502020204030204" pitchFamily="34" charset="0"/>
                    <a:cs typeface="Calibri" panose="020F0502020204030204" pitchFamily="34" charset="0"/>
                    <a:sym typeface="Helvetica Neue" panose="02000503000000020004"/>
                  </a:endParaRPr>
                </a:p>
              </p:txBody>
            </p:sp>
            <p:pic>
              <p:nvPicPr>
                <p:cNvPr id="31" name="图片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759877" y="4825522"/>
                  <a:ext cx="611595" cy="673316"/>
                </a:xfrm>
                <a:prstGeom prst="rect">
                  <a:avLst/>
                </a:prstGeom>
              </p:spPr>
            </p:pic>
          </p:grpSp>
          <p:pic>
            <p:nvPicPr>
              <p:cNvPr id="49" name="图片 48"/>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353010" y="4591904"/>
                <a:ext cx="548303" cy="608746"/>
              </a:xfrm>
              <a:prstGeom prst="rect">
                <a:avLst/>
              </a:prstGeom>
            </p:spPr>
          </p:pic>
        </p:grpSp>
        <p:pic>
          <p:nvPicPr>
            <p:cNvPr id="58" name="图片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9872133" y="4422182"/>
              <a:ext cx="975579" cy="548276"/>
            </a:xfrm>
            <a:prstGeom prst="rect">
              <a:avLst/>
            </a:prstGeom>
          </p:spPr>
        </p:pic>
      </p:grpSp>
      <p:sp>
        <p:nvSpPr>
          <p:cNvPr id="78" name="文本框 77"/>
          <p:cNvSpPr txBox="1"/>
          <p:nvPr/>
        </p:nvSpPr>
        <p:spPr>
          <a:xfrm>
            <a:off x="376434" y="4017810"/>
            <a:ext cx="2453877" cy="400110"/>
          </a:xfrm>
          <a:prstGeom prst="rect">
            <a:avLst/>
          </a:prstGeom>
          <a:noFill/>
        </p:spPr>
        <p:txBody>
          <a:bodyPr wrap="none" rtlCol="0">
            <a:spAutoFit/>
          </a:bodyPr>
          <a:lstStyle/>
          <a:p>
            <a:pPr algn="ctr" defTabSz="1219169" hangingPunct="0">
              <a:defRPr/>
            </a:pPr>
            <a:r>
              <a:rPr lang="en-US" altLang="zh-CN" sz="2000" b="1">
                <a:solidFill>
                  <a:srgbClr val="FFC000"/>
                </a:solidFill>
                <a:latin typeface="Calibri" panose="020F0502020204030204" pitchFamily="34" charset="0"/>
                <a:ea typeface="微软雅黑"/>
                <a:cs typeface="Calibri" panose="020F0502020204030204" pitchFamily="34" charset="0"/>
                <a:sym typeface="+mn-lt"/>
              </a:rPr>
              <a:t>Application scenarios</a:t>
            </a:r>
            <a:endParaRPr lang="zh-CN" altLang="en-US" sz="2000" b="1">
              <a:solidFill>
                <a:srgbClr val="FFC000"/>
              </a:solidFill>
              <a:latin typeface="Calibri" panose="020F0502020204030204" pitchFamily="34" charset="0"/>
              <a:ea typeface="微软雅黑"/>
              <a:cs typeface="Calibri" panose="020F0502020204030204" pitchFamily="34" charset="0"/>
              <a:sym typeface="+mn-lt"/>
            </a:endParaRPr>
          </a:p>
        </p:txBody>
      </p:sp>
      <p:sp>
        <p:nvSpPr>
          <p:cNvPr id="79" name="圆角矩形 78"/>
          <p:cNvSpPr/>
          <p:nvPr/>
        </p:nvSpPr>
        <p:spPr>
          <a:xfrm>
            <a:off x="431194" y="1897511"/>
            <a:ext cx="11630177" cy="2061010"/>
          </a:xfrm>
          <a:prstGeom prst="round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latin typeface="Helvetica Neue Medium"/>
              <a:ea typeface="Helvetica Neue Medium"/>
              <a:cs typeface="Helvetica Neue Medium"/>
              <a:sym typeface="Helvetica Neue Medium"/>
            </a:endParaRPr>
          </a:p>
        </p:txBody>
      </p:sp>
      <p:sp>
        <p:nvSpPr>
          <p:cNvPr id="80" name="矩形 79"/>
          <p:cNvSpPr/>
          <p:nvPr/>
        </p:nvSpPr>
        <p:spPr>
          <a:xfrm>
            <a:off x="553909" y="1937709"/>
            <a:ext cx="10333831" cy="2308324"/>
          </a:xfrm>
          <a:prstGeom prst="rect">
            <a:avLst/>
          </a:prstGeom>
        </p:spPr>
        <p:txBody>
          <a:bodyPr wrap="square">
            <a:spAutoFit/>
          </a:bodyPr>
          <a:lstStyle/>
          <a:p>
            <a:pPr algn="l">
              <a:lnSpc>
                <a:spcPct val="150000"/>
              </a:lnSpc>
            </a:pPr>
            <a:r>
              <a:rPr lang="en-US" altLang="zh-CN" sz="1600">
                <a:solidFill>
                  <a:schemeClr val="bg1"/>
                </a:solidFill>
                <a:latin typeface="Calibri" panose="020F0502020204030204" pitchFamily="34" charset="0"/>
                <a:cs typeface="Calibri" panose="020F0502020204030204" pitchFamily="34" charset="0"/>
              </a:rPr>
              <a:t>There are four ways to achieve the video-audio linkage function with a speaker</a:t>
            </a:r>
          </a:p>
          <a:p>
            <a:pPr marL="285750" indent="-285750">
              <a:lnSpc>
                <a:spcPct val="150000"/>
              </a:lnSpc>
              <a:buFont typeface="Arial" panose="020B0604020202020204" pitchFamily="34" charset="0"/>
              <a:buChar char="•"/>
            </a:pPr>
            <a:r>
              <a:rPr lang="en-US" altLang="zh-CN" sz="1600">
                <a:solidFill>
                  <a:schemeClr val="bg1"/>
                </a:solidFill>
                <a:latin typeface="Calibri" panose="020F0502020204030204" pitchFamily="34" charset="0"/>
                <a:cs typeface="Calibri" panose="020F0502020204030204" pitchFamily="34" charset="0"/>
              </a:rPr>
              <a:t>Speaker + IPC</a:t>
            </a:r>
          </a:p>
          <a:p>
            <a:pPr marL="285750" indent="-285750">
              <a:lnSpc>
                <a:spcPct val="150000"/>
              </a:lnSpc>
              <a:buFont typeface="Arial" panose="020B0604020202020204" pitchFamily="34" charset="0"/>
              <a:buChar char="•"/>
            </a:pPr>
            <a:r>
              <a:rPr lang="en-US" altLang="zh-CN" sz="1600">
                <a:solidFill>
                  <a:schemeClr val="bg1"/>
                </a:solidFill>
                <a:latin typeface="Calibri" panose="020F0502020204030204" pitchFamily="34" charset="0"/>
                <a:cs typeface="Calibri" panose="020F0502020204030204" pitchFamily="34" charset="0"/>
              </a:rPr>
              <a:t>Speaker + IPC+ NVR </a:t>
            </a:r>
          </a:p>
          <a:p>
            <a:pPr marL="285750" indent="-285750">
              <a:lnSpc>
                <a:spcPct val="150000"/>
              </a:lnSpc>
              <a:buFont typeface="Arial" panose="020B0604020202020204" pitchFamily="34" charset="0"/>
              <a:buChar char="•"/>
            </a:pPr>
            <a:r>
              <a:rPr lang="en-US" altLang="zh-CN" sz="1600">
                <a:solidFill>
                  <a:schemeClr val="bg1"/>
                </a:solidFill>
                <a:latin typeface="Calibri" panose="020F0502020204030204" pitchFamily="34" charset="0"/>
                <a:cs typeface="Calibri" panose="020F0502020204030204" pitchFamily="34" charset="0"/>
              </a:rPr>
              <a:t>Speaker + IPC + Platform software (HCP/HPP/HC)</a:t>
            </a:r>
          </a:p>
          <a:p>
            <a:pPr marL="285750" indent="-285750">
              <a:lnSpc>
                <a:spcPct val="150000"/>
              </a:lnSpc>
              <a:buFont typeface="Arial" panose="020B0604020202020204" pitchFamily="34" charset="0"/>
              <a:buChar char="•"/>
            </a:pPr>
            <a:r>
              <a:rPr lang="en-US" altLang="zh-CN" sz="1600">
                <a:solidFill>
                  <a:schemeClr val="bg1"/>
                </a:solidFill>
                <a:latin typeface="Calibri" panose="020F0502020204030204" pitchFamily="34" charset="0"/>
                <a:cs typeface="Calibri" panose="020F0502020204030204" pitchFamily="34" charset="0"/>
              </a:rPr>
              <a:t>Speaker +IPC + NVR + Platform software (HCP/HPP/HC)</a:t>
            </a:r>
            <a:endParaRPr lang="zh-CN" altLang="en-US" sz="1600">
              <a:solidFill>
                <a:schemeClr val="bg1"/>
              </a:solidFill>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endParaRPr lang="zh-CN" altLang="en-US" sz="1600">
              <a:latin typeface="Calibri" panose="020F0502020204030204" pitchFamily="34" charset="0"/>
              <a:cs typeface="Calibri" panose="020F0502020204030204" pitchFamily="34" charset="0"/>
            </a:endParaRPr>
          </a:p>
        </p:txBody>
      </p:sp>
      <p:grpSp>
        <p:nvGrpSpPr>
          <p:cNvPr id="81" name="组合 80"/>
          <p:cNvGrpSpPr/>
          <p:nvPr/>
        </p:nvGrpSpPr>
        <p:grpSpPr>
          <a:xfrm>
            <a:off x="7596289" y="4461536"/>
            <a:ext cx="3556638" cy="2069361"/>
            <a:chOff x="8279043" y="922170"/>
            <a:chExt cx="3485695" cy="2173423"/>
          </a:xfrm>
        </p:grpSpPr>
        <p:pic>
          <p:nvPicPr>
            <p:cNvPr id="82" name="图片 81"/>
            <p:cNvPicPr>
              <a:picLocks noChangeAspect="1"/>
            </p:cNvPicPr>
            <p:nvPr/>
          </p:nvPicPr>
          <p:blipFill>
            <a:blip r:embed="rId11">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val="0"/>
                </a:ext>
              </a:extLst>
            </a:blip>
            <a:stretch>
              <a:fillRect/>
            </a:stretch>
          </p:blipFill>
          <p:spPr>
            <a:xfrm>
              <a:off x="8525537" y="1228583"/>
              <a:ext cx="2929658" cy="1536608"/>
            </a:xfrm>
            <a:prstGeom prst="rect">
              <a:avLst/>
            </a:prstGeom>
          </p:spPr>
        </p:pic>
        <p:pic>
          <p:nvPicPr>
            <p:cNvPr id="83" name="图片 8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04735" y="922170"/>
              <a:ext cx="860003" cy="860003"/>
            </a:xfrm>
            <a:prstGeom prst="rect">
              <a:avLst/>
            </a:prstGeom>
            <a:effectLst>
              <a:outerShdw blurRad="50800" dist="38100" dir="5400000" algn="t" rotWithShape="0">
                <a:prstClr val="black">
                  <a:alpha val="40000"/>
                </a:prstClr>
              </a:outerShdw>
            </a:effectLst>
          </p:spPr>
        </p:pic>
        <p:sp>
          <p:nvSpPr>
            <p:cNvPr id="84" name="文本框 83"/>
            <p:cNvSpPr txBox="1"/>
            <p:nvPr/>
          </p:nvSpPr>
          <p:spPr>
            <a:xfrm>
              <a:off x="8279043" y="2729239"/>
              <a:ext cx="3471030" cy="3663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2438338" hangingPunct="0">
                <a:defRPr/>
              </a:pPr>
              <a:r>
                <a:rPr lang="en-US" altLang="zh-CN" sz="1600" b="1">
                  <a:solidFill>
                    <a:schemeClr val="bg1"/>
                  </a:solidFill>
                  <a:latin typeface="Calibri" panose="020F0502020204030204" pitchFamily="34" charset="0"/>
                  <a:ea typeface="微软雅黑"/>
                  <a:cs typeface="Calibri" panose="020F0502020204030204" pitchFamily="34" charset="0"/>
                  <a:sym typeface="+mn-lt"/>
                </a:rPr>
                <a:t>Smart hybrid light camera with speaker</a:t>
              </a:r>
            </a:p>
          </p:txBody>
        </p:sp>
        <p:sp>
          <p:nvSpPr>
            <p:cNvPr id="85" name="矩形 3"/>
            <p:cNvSpPr/>
            <p:nvPr/>
          </p:nvSpPr>
          <p:spPr>
            <a:xfrm rot="13005303" flipH="1">
              <a:off x="9839338" y="941317"/>
              <a:ext cx="912257" cy="1475159"/>
            </a:xfrm>
            <a:custGeom>
              <a:avLst/>
              <a:gdLst>
                <a:gd name="connsiteX0" fmla="*/ 0 w 703984"/>
                <a:gd name="connsiteY0" fmla="*/ 0 h 729672"/>
                <a:gd name="connsiteX1" fmla="*/ 703984 w 703984"/>
                <a:gd name="connsiteY1" fmla="*/ 0 h 729672"/>
                <a:gd name="connsiteX2" fmla="*/ 703984 w 703984"/>
                <a:gd name="connsiteY2" fmla="*/ 729672 h 729672"/>
                <a:gd name="connsiteX3" fmla="*/ 0 w 703984"/>
                <a:gd name="connsiteY3" fmla="*/ 729672 h 729672"/>
                <a:gd name="connsiteX4" fmla="*/ 0 w 703984"/>
                <a:gd name="connsiteY4" fmla="*/ 0 h 729672"/>
                <a:gd name="connsiteX0" fmla="*/ 0 w 703984"/>
                <a:gd name="connsiteY0" fmla="*/ 0 h 729672"/>
                <a:gd name="connsiteX1" fmla="*/ 703984 w 703984"/>
                <a:gd name="connsiteY1" fmla="*/ 0 h 729672"/>
                <a:gd name="connsiteX2" fmla="*/ 703984 w 703984"/>
                <a:gd name="connsiteY2" fmla="*/ 729672 h 729672"/>
                <a:gd name="connsiteX3" fmla="*/ 0 w 703984"/>
                <a:gd name="connsiteY3" fmla="*/ 0 h 729672"/>
                <a:gd name="connsiteX0" fmla="*/ 0 w 1747693"/>
                <a:gd name="connsiteY0" fmla="*/ 92364 h 729672"/>
                <a:gd name="connsiteX1" fmla="*/ 1747693 w 1747693"/>
                <a:gd name="connsiteY1" fmla="*/ 0 h 729672"/>
                <a:gd name="connsiteX2" fmla="*/ 1747693 w 1747693"/>
                <a:gd name="connsiteY2" fmla="*/ 729672 h 729672"/>
                <a:gd name="connsiteX3" fmla="*/ 0 w 1747693"/>
                <a:gd name="connsiteY3" fmla="*/ 92364 h 729672"/>
                <a:gd name="connsiteX0" fmla="*/ 0 w 1747693"/>
                <a:gd name="connsiteY0" fmla="*/ 92364 h 1570181"/>
                <a:gd name="connsiteX1" fmla="*/ 1747693 w 1747693"/>
                <a:gd name="connsiteY1" fmla="*/ 0 h 1570181"/>
                <a:gd name="connsiteX2" fmla="*/ 750166 w 1747693"/>
                <a:gd name="connsiteY2" fmla="*/ 1570181 h 1570181"/>
                <a:gd name="connsiteX3" fmla="*/ 0 w 1747693"/>
                <a:gd name="connsiteY3" fmla="*/ 92364 h 1570181"/>
                <a:gd name="connsiteX0" fmla="*/ 0 w 1747693"/>
                <a:gd name="connsiteY0" fmla="*/ 92364 h 1570181"/>
                <a:gd name="connsiteX1" fmla="*/ 1747693 w 1747693"/>
                <a:gd name="connsiteY1" fmla="*/ 0 h 1570181"/>
                <a:gd name="connsiteX2" fmla="*/ 750166 w 1747693"/>
                <a:gd name="connsiteY2" fmla="*/ 1570181 h 1570181"/>
                <a:gd name="connsiteX3" fmla="*/ 0 w 1747693"/>
                <a:gd name="connsiteY3" fmla="*/ 92364 h 1570181"/>
                <a:gd name="connsiteX0" fmla="*/ 0 w 1655330"/>
                <a:gd name="connsiteY0" fmla="*/ 27709 h 1570181"/>
                <a:gd name="connsiteX1" fmla="*/ 1655330 w 1655330"/>
                <a:gd name="connsiteY1" fmla="*/ 0 h 1570181"/>
                <a:gd name="connsiteX2" fmla="*/ 657803 w 1655330"/>
                <a:gd name="connsiteY2" fmla="*/ 1570181 h 1570181"/>
                <a:gd name="connsiteX3" fmla="*/ 0 w 1655330"/>
                <a:gd name="connsiteY3" fmla="*/ 27709 h 1570181"/>
                <a:gd name="connsiteX0" fmla="*/ 0 w 1313807"/>
                <a:gd name="connsiteY0" fmla="*/ 87024 h 1570181"/>
                <a:gd name="connsiteX1" fmla="*/ 1313807 w 1313807"/>
                <a:gd name="connsiteY1" fmla="*/ 0 h 1570181"/>
                <a:gd name="connsiteX2" fmla="*/ 316280 w 1313807"/>
                <a:gd name="connsiteY2" fmla="*/ 1570181 h 1570181"/>
                <a:gd name="connsiteX3" fmla="*/ 0 w 1313807"/>
                <a:gd name="connsiteY3" fmla="*/ 87024 h 1570181"/>
                <a:gd name="connsiteX0" fmla="*/ 0 w 1313807"/>
                <a:gd name="connsiteY0" fmla="*/ 87024 h 1288436"/>
                <a:gd name="connsiteX1" fmla="*/ 1313807 w 1313807"/>
                <a:gd name="connsiteY1" fmla="*/ 0 h 1288436"/>
                <a:gd name="connsiteX2" fmla="*/ 459499 w 1313807"/>
                <a:gd name="connsiteY2" fmla="*/ 1288436 h 1288436"/>
                <a:gd name="connsiteX3" fmla="*/ 0 w 1313807"/>
                <a:gd name="connsiteY3" fmla="*/ 87024 h 1288436"/>
                <a:gd name="connsiteX0" fmla="*/ 0 w 1313807"/>
                <a:gd name="connsiteY0" fmla="*/ 87024 h 1632486"/>
                <a:gd name="connsiteX1" fmla="*/ 1313807 w 1313807"/>
                <a:gd name="connsiteY1" fmla="*/ 0 h 1632486"/>
                <a:gd name="connsiteX2" fmla="*/ 327571 w 1313807"/>
                <a:gd name="connsiteY2" fmla="*/ 1632486 h 1632486"/>
                <a:gd name="connsiteX3" fmla="*/ 0 w 1313807"/>
                <a:gd name="connsiteY3" fmla="*/ 87024 h 1632486"/>
                <a:gd name="connsiteX0" fmla="*/ 0 w 1503453"/>
                <a:gd name="connsiteY0" fmla="*/ 53730 h 1632486"/>
                <a:gd name="connsiteX1" fmla="*/ 1503453 w 1503453"/>
                <a:gd name="connsiteY1" fmla="*/ 0 h 1632486"/>
                <a:gd name="connsiteX2" fmla="*/ 517217 w 1503453"/>
                <a:gd name="connsiteY2" fmla="*/ 1632486 h 1632486"/>
                <a:gd name="connsiteX3" fmla="*/ 0 w 1503453"/>
                <a:gd name="connsiteY3" fmla="*/ 53730 h 1632486"/>
                <a:gd name="connsiteX0" fmla="*/ 0 w 1247677"/>
                <a:gd name="connsiteY0" fmla="*/ 0 h 1578756"/>
                <a:gd name="connsiteX1" fmla="*/ 1247677 w 1247677"/>
                <a:gd name="connsiteY1" fmla="*/ 132364 h 1578756"/>
                <a:gd name="connsiteX2" fmla="*/ 517217 w 1247677"/>
                <a:gd name="connsiteY2" fmla="*/ 1578756 h 1578756"/>
                <a:gd name="connsiteX3" fmla="*/ 0 w 1247677"/>
                <a:gd name="connsiteY3" fmla="*/ 0 h 1578756"/>
                <a:gd name="connsiteX0" fmla="*/ 0 w 1351371"/>
                <a:gd name="connsiteY0" fmla="*/ 816717 h 1446392"/>
                <a:gd name="connsiteX1" fmla="*/ 1351371 w 1351371"/>
                <a:gd name="connsiteY1" fmla="*/ 0 h 1446392"/>
                <a:gd name="connsiteX2" fmla="*/ 620911 w 1351371"/>
                <a:gd name="connsiteY2" fmla="*/ 1446392 h 1446392"/>
                <a:gd name="connsiteX3" fmla="*/ 0 w 1351371"/>
                <a:gd name="connsiteY3" fmla="*/ 816717 h 1446392"/>
                <a:gd name="connsiteX0" fmla="*/ 0 w 1351371"/>
                <a:gd name="connsiteY0" fmla="*/ 816717 h 2358254"/>
                <a:gd name="connsiteX1" fmla="*/ 1351371 w 1351371"/>
                <a:gd name="connsiteY1" fmla="*/ 0 h 2358254"/>
                <a:gd name="connsiteX2" fmla="*/ 1180855 w 1351371"/>
                <a:gd name="connsiteY2" fmla="*/ 2358254 h 2358254"/>
                <a:gd name="connsiteX3" fmla="*/ 0 w 1351371"/>
                <a:gd name="connsiteY3" fmla="*/ 816717 h 2358254"/>
                <a:gd name="connsiteX0" fmla="*/ 0 w 1496541"/>
                <a:gd name="connsiteY0" fmla="*/ 556184 h 2358254"/>
                <a:gd name="connsiteX1" fmla="*/ 1496541 w 1496541"/>
                <a:gd name="connsiteY1" fmla="*/ 0 h 2358254"/>
                <a:gd name="connsiteX2" fmla="*/ 1326025 w 1496541"/>
                <a:gd name="connsiteY2" fmla="*/ 2358254 h 2358254"/>
                <a:gd name="connsiteX3" fmla="*/ 0 w 1496541"/>
                <a:gd name="connsiteY3" fmla="*/ 556184 h 2358254"/>
              </a:gdLst>
              <a:ahLst/>
              <a:cxnLst>
                <a:cxn ang="0">
                  <a:pos x="connsiteX0" y="connsiteY0"/>
                </a:cxn>
                <a:cxn ang="0">
                  <a:pos x="connsiteX1" y="connsiteY1"/>
                </a:cxn>
                <a:cxn ang="0">
                  <a:pos x="connsiteX2" y="connsiteY2"/>
                </a:cxn>
                <a:cxn ang="0">
                  <a:pos x="connsiteX3" y="connsiteY3"/>
                </a:cxn>
              </a:cxnLst>
              <a:rect l="l" t="t" r="r" b="b"/>
              <a:pathLst>
                <a:path w="1496541" h="2358254">
                  <a:moveTo>
                    <a:pt x="0" y="556184"/>
                  </a:moveTo>
                  <a:lnTo>
                    <a:pt x="1496541" y="0"/>
                  </a:lnTo>
                  <a:lnTo>
                    <a:pt x="1326025" y="2358254"/>
                  </a:lnTo>
                  <a:lnTo>
                    <a:pt x="0" y="556184"/>
                  </a:lnTo>
                  <a:close/>
                </a:path>
              </a:pathLst>
            </a:custGeom>
            <a:gradFill>
              <a:gsLst>
                <a:gs pos="33000">
                  <a:schemeClr val="bg1">
                    <a:alpha val="61000"/>
                  </a:schemeClr>
                </a:gs>
                <a:gs pos="0">
                  <a:schemeClr val="bg1">
                    <a:alpha val="64000"/>
                  </a:schemeClr>
                </a:gs>
                <a:gs pos="66000">
                  <a:schemeClr val="bg1">
                    <a:alpha val="0"/>
                  </a:schemeClr>
                </a:gs>
              </a:gsLst>
              <a:lin ang="13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600">
                <a:solidFill>
                  <a:schemeClr val="bg1"/>
                </a:solidFill>
                <a:latin typeface="Calibri" panose="020F0502020204030204" pitchFamily="34" charset="0"/>
                <a:ea typeface="微软雅黑"/>
                <a:cs typeface="Calibri" panose="020F0502020204030204" pitchFamily="34" charset="0"/>
                <a:sym typeface="+mn-lt"/>
              </a:endParaRPr>
            </a:p>
          </p:txBody>
        </p:sp>
        <p:pic>
          <p:nvPicPr>
            <p:cNvPr id="86" name="图片 85"/>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a:off x="9299114" y="1760599"/>
              <a:ext cx="927511" cy="927511"/>
            </a:xfrm>
            <a:custGeom>
              <a:avLst/>
              <a:gdLst>
                <a:gd name="connsiteX0" fmla="*/ 1602537 w 3205074"/>
                <a:gd name="connsiteY0" fmla="*/ 0 h 3205074"/>
                <a:gd name="connsiteX1" fmla="*/ 3205074 w 3205074"/>
                <a:gd name="connsiteY1" fmla="*/ 1602537 h 3205074"/>
                <a:gd name="connsiteX2" fmla="*/ 1602537 w 3205074"/>
                <a:gd name="connsiteY2" fmla="*/ 3205074 h 3205074"/>
                <a:gd name="connsiteX3" fmla="*/ 0 w 3205074"/>
                <a:gd name="connsiteY3" fmla="*/ 1602537 h 3205074"/>
                <a:gd name="connsiteX4" fmla="*/ 1602537 w 3205074"/>
                <a:gd name="connsiteY4" fmla="*/ 0 h 3205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074" h="3205074">
                  <a:moveTo>
                    <a:pt x="1602537" y="0"/>
                  </a:moveTo>
                  <a:cubicBezTo>
                    <a:pt x="2487594" y="0"/>
                    <a:pt x="3205074" y="717480"/>
                    <a:pt x="3205074" y="1602537"/>
                  </a:cubicBezTo>
                  <a:cubicBezTo>
                    <a:pt x="3205074" y="2487594"/>
                    <a:pt x="2487594" y="3205074"/>
                    <a:pt x="1602537" y="3205074"/>
                  </a:cubicBezTo>
                  <a:cubicBezTo>
                    <a:pt x="717480" y="3205074"/>
                    <a:pt x="0" y="2487594"/>
                    <a:pt x="0" y="1602537"/>
                  </a:cubicBezTo>
                  <a:cubicBezTo>
                    <a:pt x="0" y="717480"/>
                    <a:pt x="717480" y="0"/>
                    <a:pt x="1602537" y="0"/>
                  </a:cubicBezTo>
                  <a:close/>
                </a:path>
              </a:pathLst>
            </a:custGeom>
            <a:ln w="38100">
              <a:solidFill>
                <a:schemeClr val="bg1">
                  <a:alpha val="50000"/>
                </a:schemeClr>
              </a:solidFill>
            </a:ln>
          </p:spPr>
        </p:pic>
        <p:sp>
          <p:nvSpPr>
            <p:cNvPr id="87" name="iconfont-10774-5766824">
              <a:extLst>
                <a:ext uri="{FF2B5EF4-FFF2-40B4-BE49-F238E27FC236}">
                  <a16:creationId xmlns:a16="http://schemas.microsoft.com/office/drawing/2014/main" id="{54405246-CCE2-4201-BBB1-D3F3EB6E740D}"/>
                </a:ext>
              </a:extLst>
            </p:cNvPr>
            <p:cNvSpPr/>
            <p:nvPr/>
          </p:nvSpPr>
          <p:spPr>
            <a:xfrm rot="14950038">
              <a:off x="10491864" y="1731495"/>
              <a:ext cx="927191" cy="661401"/>
            </a:xfrm>
            <a:custGeom>
              <a:avLst/>
              <a:gdLst>
                <a:gd name="T0" fmla="*/ 4480 w 9120"/>
                <a:gd name="T1" fmla="*/ 1066 h 6506"/>
                <a:gd name="T2" fmla="*/ 747 w 9120"/>
                <a:gd name="T3" fmla="*/ 2586 h 6506"/>
                <a:gd name="T4" fmla="*/ 0 w 9120"/>
                <a:gd name="T5" fmla="*/ 1840 h 6506"/>
                <a:gd name="T6" fmla="*/ 3733 w 9120"/>
                <a:gd name="T7" fmla="*/ 53 h 6506"/>
                <a:gd name="T8" fmla="*/ 4480 w 9120"/>
                <a:gd name="T9" fmla="*/ 0 h 6506"/>
                <a:gd name="T10" fmla="*/ 5227 w 9120"/>
                <a:gd name="T11" fmla="*/ 53 h 6506"/>
                <a:gd name="T12" fmla="*/ 9120 w 9120"/>
                <a:gd name="T13" fmla="*/ 2000 h 6506"/>
                <a:gd name="T14" fmla="*/ 8373 w 9120"/>
                <a:gd name="T15" fmla="*/ 2773 h 6506"/>
                <a:gd name="T16" fmla="*/ 4480 w 9120"/>
                <a:gd name="T17" fmla="*/ 1066 h 6506"/>
                <a:gd name="T18" fmla="*/ 4480 w 9120"/>
                <a:gd name="T19" fmla="*/ 3466 h 6506"/>
                <a:gd name="T20" fmla="*/ 2453 w 9120"/>
                <a:gd name="T21" fmla="*/ 4293 h 6506"/>
                <a:gd name="T22" fmla="*/ 1707 w 9120"/>
                <a:gd name="T23" fmla="*/ 3520 h 6506"/>
                <a:gd name="T24" fmla="*/ 4480 w 9120"/>
                <a:gd name="T25" fmla="*/ 2400 h 6506"/>
                <a:gd name="T26" fmla="*/ 7440 w 9120"/>
                <a:gd name="T27" fmla="*/ 3706 h 6506"/>
                <a:gd name="T28" fmla="*/ 6693 w 9120"/>
                <a:gd name="T29" fmla="*/ 4480 h 6506"/>
                <a:gd name="T30" fmla="*/ 4480 w 9120"/>
                <a:gd name="T31" fmla="*/ 3466 h 6506"/>
                <a:gd name="T32" fmla="*/ 3387 w 9120"/>
                <a:gd name="T33" fmla="*/ 5200 h 6506"/>
                <a:gd name="T34" fmla="*/ 4480 w 9120"/>
                <a:gd name="T35" fmla="*/ 4773 h 6506"/>
                <a:gd name="T36" fmla="*/ 5760 w 9120"/>
                <a:gd name="T37" fmla="*/ 5413 h 6506"/>
                <a:gd name="T38" fmla="*/ 4693 w 9120"/>
                <a:gd name="T39" fmla="*/ 6506 h 6506"/>
                <a:gd name="T40" fmla="*/ 3387 w 9120"/>
                <a:gd name="T41" fmla="*/ 5200 h 6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20" h="6506">
                  <a:moveTo>
                    <a:pt x="4480" y="1066"/>
                  </a:moveTo>
                  <a:cubicBezTo>
                    <a:pt x="3040" y="1066"/>
                    <a:pt x="1707" y="1653"/>
                    <a:pt x="747" y="2586"/>
                  </a:cubicBezTo>
                  <a:lnTo>
                    <a:pt x="0" y="1840"/>
                  </a:lnTo>
                  <a:cubicBezTo>
                    <a:pt x="987" y="880"/>
                    <a:pt x="2293" y="213"/>
                    <a:pt x="3733" y="53"/>
                  </a:cubicBezTo>
                  <a:cubicBezTo>
                    <a:pt x="3973" y="26"/>
                    <a:pt x="4213" y="0"/>
                    <a:pt x="4480" y="0"/>
                  </a:cubicBezTo>
                  <a:cubicBezTo>
                    <a:pt x="4747" y="0"/>
                    <a:pt x="4987" y="26"/>
                    <a:pt x="5227" y="53"/>
                  </a:cubicBezTo>
                  <a:cubicBezTo>
                    <a:pt x="6747" y="240"/>
                    <a:pt x="8107" y="933"/>
                    <a:pt x="9120" y="2000"/>
                  </a:cubicBezTo>
                  <a:lnTo>
                    <a:pt x="8373" y="2773"/>
                  </a:lnTo>
                  <a:cubicBezTo>
                    <a:pt x="7387" y="1706"/>
                    <a:pt x="6027" y="1066"/>
                    <a:pt x="4480" y="1066"/>
                  </a:cubicBezTo>
                  <a:close/>
                  <a:moveTo>
                    <a:pt x="4480" y="3466"/>
                  </a:moveTo>
                  <a:cubicBezTo>
                    <a:pt x="3707" y="3466"/>
                    <a:pt x="2987" y="3786"/>
                    <a:pt x="2453" y="4293"/>
                  </a:cubicBezTo>
                  <a:lnTo>
                    <a:pt x="1707" y="3520"/>
                  </a:lnTo>
                  <a:cubicBezTo>
                    <a:pt x="2427" y="2826"/>
                    <a:pt x="3413" y="2400"/>
                    <a:pt x="4480" y="2400"/>
                  </a:cubicBezTo>
                  <a:cubicBezTo>
                    <a:pt x="5653" y="2400"/>
                    <a:pt x="6720" y="2906"/>
                    <a:pt x="7440" y="3706"/>
                  </a:cubicBezTo>
                  <a:lnTo>
                    <a:pt x="6693" y="4480"/>
                  </a:lnTo>
                  <a:cubicBezTo>
                    <a:pt x="6160" y="3840"/>
                    <a:pt x="5360" y="3466"/>
                    <a:pt x="4480" y="3466"/>
                  </a:cubicBezTo>
                  <a:close/>
                  <a:moveTo>
                    <a:pt x="3387" y="5200"/>
                  </a:moveTo>
                  <a:cubicBezTo>
                    <a:pt x="3680" y="4933"/>
                    <a:pt x="4053" y="4773"/>
                    <a:pt x="4480" y="4773"/>
                  </a:cubicBezTo>
                  <a:cubicBezTo>
                    <a:pt x="5013" y="4773"/>
                    <a:pt x="5467" y="5040"/>
                    <a:pt x="5760" y="5413"/>
                  </a:cubicBezTo>
                  <a:lnTo>
                    <a:pt x="4693" y="6506"/>
                  </a:lnTo>
                  <a:lnTo>
                    <a:pt x="3387" y="52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schemeClr val="bg1"/>
                </a:solidFill>
                <a:latin typeface="Calibri" panose="020F0502020204030204" pitchFamily="34" charset="0"/>
                <a:cs typeface="Calibri" panose="020F0502020204030204" pitchFamily="34" charset="0"/>
                <a:sym typeface="Helvetica Neue" panose="02000503000000020004"/>
              </a:endParaRPr>
            </a:p>
          </p:txBody>
        </p:sp>
      </p:grpSp>
      <p:pic>
        <p:nvPicPr>
          <p:cNvPr id="88" name="图片 8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67238" y="4995219"/>
            <a:ext cx="925520" cy="680349"/>
          </a:xfrm>
          <a:prstGeom prst="rect">
            <a:avLst/>
          </a:prstGeom>
        </p:spPr>
      </p:pic>
      <p:sp>
        <p:nvSpPr>
          <p:cNvPr id="89" name="文本框 88"/>
          <p:cNvSpPr txBox="1"/>
          <p:nvPr/>
        </p:nvSpPr>
        <p:spPr>
          <a:xfrm>
            <a:off x="8195956" y="3625526"/>
            <a:ext cx="3490058" cy="338554"/>
          </a:xfrm>
          <a:prstGeom prst="rect">
            <a:avLst/>
          </a:prstGeom>
          <a:noFill/>
        </p:spPr>
        <p:txBody>
          <a:bodyPr wrap="none" rtlCol="0">
            <a:spAutoFit/>
          </a:bodyPr>
          <a:lstStyle/>
          <a:p>
            <a:pPr algn="ctr" defTabSz="2125369" hangingPunct="0">
              <a:defRPr/>
            </a:pPr>
            <a:r>
              <a:rPr lang="en-US" altLang="zh-CN" sz="1600" kern="0">
                <a:solidFill>
                  <a:schemeClr val="bg1"/>
                </a:solidFill>
                <a:latin typeface="Calibri" panose="020F0502020204030204" pitchFamily="34" charset="0"/>
                <a:ea typeface="等线" panose="02010600030101010101" pitchFamily="2" charset="-122"/>
                <a:cs typeface="Calibri" panose="020F0502020204030204" pitchFamily="34" charset="0"/>
                <a:sym typeface="Helvetica Neue" panose="02000503000000020004"/>
              </a:rPr>
              <a:t>Set linkage actions for Event and Alarm </a:t>
            </a:r>
            <a:endParaRPr lang="en-US" altLang="zh-CN" sz="1600">
              <a:solidFill>
                <a:schemeClr val="bg1"/>
              </a:solidFill>
              <a:latin typeface="Calibri" panose="020F0502020204030204" pitchFamily="34" charset="0"/>
              <a:ea typeface="等线" panose="02010600030101010101" pitchFamily="2" charset="-122"/>
              <a:cs typeface="Calibri" panose="020F0502020204030204" pitchFamily="34" charset="0"/>
              <a:sym typeface="Helvetica Neue" panose="02000503000000020004"/>
            </a:endParaRPr>
          </a:p>
        </p:txBody>
      </p:sp>
      <p:grpSp>
        <p:nvGrpSpPr>
          <p:cNvPr id="90" name="组合 89"/>
          <p:cNvGrpSpPr/>
          <p:nvPr/>
        </p:nvGrpSpPr>
        <p:grpSpPr>
          <a:xfrm>
            <a:off x="7941026" y="2118052"/>
            <a:ext cx="3819780" cy="1497750"/>
            <a:chOff x="647702" y="4404782"/>
            <a:chExt cx="5087475" cy="1840852"/>
          </a:xfrm>
        </p:grpSpPr>
        <p:grpSp>
          <p:nvGrpSpPr>
            <p:cNvPr id="91" name="组合 90"/>
            <p:cNvGrpSpPr/>
            <p:nvPr/>
          </p:nvGrpSpPr>
          <p:grpSpPr>
            <a:xfrm>
              <a:off x="647702" y="4404782"/>
              <a:ext cx="5087475" cy="1840852"/>
              <a:chOff x="647701" y="4404783"/>
              <a:chExt cx="5373277" cy="1944267"/>
            </a:xfrm>
          </p:grpSpPr>
          <p:pic>
            <p:nvPicPr>
              <p:cNvPr id="93" name="图片 9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7701" y="4404783"/>
                <a:ext cx="3810000" cy="1875234"/>
              </a:xfrm>
              <a:prstGeom prst="rect">
                <a:avLst/>
              </a:prstGeom>
            </p:spPr>
          </p:pic>
          <p:sp>
            <p:nvSpPr>
              <p:cNvPr id="94" name="等腰三角形 93"/>
              <p:cNvSpPr/>
              <p:nvPr/>
            </p:nvSpPr>
            <p:spPr>
              <a:xfrm rot="16200000">
                <a:off x="2816871" y="4577107"/>
                <a:ext cx="1915205" cy="1628682"/>
              </a:xfrm>
              <a:prstGeom prst="triangle">
                <a:avLst>
                  <a:gd name="adj" fmla="val 33705"/>
                </a:avLst>
              </a:prstGeom>
              <a:gradFill>
                <a:gsLst>
                  <a:gs pos="0">
                    <a:schemeClr val="accent1">
                      <a:lumMod val="60000"/>
                      <a:lumOff val="40000"/>
                    </a:schemeClr>
                  </a:gs>
                  <a:gs pos="100000">
                    <a:schemeClr val="accent1">
                      <a:lumMod val="30000"/>
                      <a:lumOff val="70000"/>
                      <a:alpha val="63000"/>
                    </a:schemeClr>
                  </a:gs>
                </a:gsLst>
                <a:lin ang="60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defRPr/>
                </a:pPr>
                <a:endParaRPr lang="en-US" sz="3300" kern="0">
                  <a:latin typeface="Calibri" panose="020F0502020204030204" pitchFamily="34" charset="0"/>
                  <a:ea typeface="Helvetica Neue Medium"/>
                  <a:cs typeface="Calibri" panose="020F0502020204030204" pitchFamily="34" charset="0"/>
                  <a:sym typeface="Helvetica Neue Medium"/>
                </a:endParaRPr>
              </a:p>
            </p:txBody>
          </p:sp>
          <p:pic>
            <p:nvPicPr>
              <p:cNvPr id="95" name="图片 9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22836" y="4459999"/>
                <a:ext cx="1598142" cy="1818034"/>
              </a:xfrm>
              <a:prstGeom prst="rect">
                <a:avLst/>
              </a:prstGeom>
              <a:ln w="57150">
                <a:solidFill>
                  <a:schemeClr val="accent1">
                    <a:lumMod val="60000"/>
                    <a:lumOff val="40000"/>
                  </a:schemeClr>
                </a:solidFill>
              </a:ln>
              <a:effectLst/>
            </p:spPr>
          </p:pic>
        </p:grpSp>
        <p:sp>
          <p:nvSpPr>
            <p:cNvPr id="92" name="矩形 91"/>
            <p:cNvSpPr/>
            <p:nvPr/>
          </p:nvSpPr>
          <p:spPr>
            <a:xfrm>
              <a:off x="2395538" y="5281790"/>
              <a:ext cx="330200" cy="696559"/>
            </a:xfrm>
            <a:prstGeom prst="rect">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defRPr/>
              </a:pPr>
              <a:endParaRPr lang="en-US" sz="3300" kern="0">
                <a:latin typeface="Calibri" panose="020F0502020204030204" pitchFamily="34" charset="0"/>
                <a:ea typeface="Helvetica Neue Medium"/>
                <a:cs typeface="Calibri" panose="020F0502020204030204" pitchFamily="34" charset="0"/>
                <a:sym typeface="Helvetica Neue Medium"/>
              </a:endParaRPr>
            </a:p>
          </p:txBody>
        </p:sp>
      </p:grpSp>
      <p:sp>
        <p:nvSpPr>
          <p:cNvPr id="44" name="圆角矩形 78">
            <a:extLst>
              <a:ext uri="{FF2B5EF4-FFF2-40B4-BE49-F238E27FC236}">
                <a16:creationId xmlns:a16="http://schemas.microsoft.com/office/drawing/2014/main" id="{D025D26E-02D1-4FAD-B044-0E3A85B8A7A0}"/>
              </a:ext>
            </a:extLst>
          </p:cNvPr>
          <p:cNvSpPr/>
          <p:nvPr/>
        </p:nvSpPr>
        <p:spPr>
          <a:xfrm>
            <a:off x="498388" y="4495314"/>
            <a:ext cx="11562983" cy="2061010"/>
          </a:xfrm>
          <a:prstGeom prst="round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latin typeface="Helvetica Neue Medium"/>
              <a:ea typeface="Helvetica Neue Medium"/>
              <a:cs typeface="Helvetica Neue Medium"/>
              <a:sym typeface="Helvetica Neue Medium"/>
            </a:endParaRPr>
          </a:p>
        </p:txBody>
      </p:sp>
      <p:pic>
        <p:nvPicPr>
          <p:cNvPr id="43" name="图片 3">
            <a:extLst>
              <a:ext uri="{FF2B5EF4-FFF2-40B4-BE49-F238E27FC236}">
                <a16:creationId xmlns:a16="http://schemas.microsoft.com/office/drawing/2014/main" id="{77042880-A5D6-4CD4-A3C8-41729C476AF3}"/>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foregroundMark x1="15821" y1="33696" x2="13655" y2="42322"/>
                        <a14:foregroundMark x1="26511" y1="35107" x2="24715" y2="41395"/>
                        <a14:foregroundMark x1="31613" y1="34663" x2="29647" y2="42080"/>
                        <a14:foregroundMark x1="41021" y1="34663" x2="41021" y2="43249"/>
                        <a14:foregroundMark x1="41192" y1="35349" x2="42503" y2="42322"/>
                        <a14:foregroundMark x1="47777" y1="33253" x2="43643" y2="41153"/>
                        <a14:foregroundMark x1="50912" y1="33938" x2="48917" y2="44216"/>
                        <a14:foregroundMark x1="55017" y1="35792" x2="57982" y2="42080"/>
                        <a14:foregroundMark x1="63911" y1="33938" x2="61602" y2="42563"/>
                        <a14:foregroundMark x1="68216" y1="35590" x2="66391" y2="41636"/>
                        <a14:foregroundMark x1="78250" y1="34663" x2="81385" y2="42080"/>
                        <a14:foregroundMark x1="73461" y1="34865" x2="71323" y2="41636"/>
                        <a14:foregroundMark x1="56186" y1="54454" x2="77423" y2="54696"/>
                        <a14:foregroundMark x1="58979" y1="56550" x2="61602" y2="59815"/>
                        <a14:foregroundMark x1="58637" y1="56792" x2="58637" y2="59331"/>
                        <a14:foregroundMark x1="84664" y1="33938" x2="82041" y2="40951"/>
                        <a14:foregroundMark x1="74287" y1="63281" x2="76283" y2="64933"/>
                        <a14:foregroundMark x1="74145" y1="60983" x2="78592" y2="64692"/>
                        <a14:foregroundMark x1="43985" y1="51874" x2="43985" y2="52358"/>
                        <a14:foregroundMark x1="46608" y1="56308" x2="46608" y2="56308"/>
                        <a14:foregroundMark x1="39538" y1="51632" x2="39538" y2="51632"/>
                        <a14:foregroundMark x1="41505" y1="57719" x2="41505" y2="57719"/>
                        <a14:foregroundMark x1="41676" y1="50947" x2="41676" y2="50947"/>
                        <a14:foregroundMark x1="76511" y1="67191" x2="76511" y2="67191"/>
                        <a14:foregroundMark x1="78307" y1="61064" x2="78307" y2="61064"/>
                        <a14:foregroundMark x1="76026" y1="60177" x2="76026" y2="60177"/>
                        <a14:foregroundMark x1="38854" y1="58484" x2="38854" y2="58484"/>
                        <a14:foregroundMark x1="36688" y1="54212" x2="36688" y2="54212"/>
                        <a14:foregroundMark x1="21437" y1="36235" x2="21437" y2="36235"/>
                        <a14:foregroundMark x1="33523" y1="39661" x2="33523" y2="39661"/>
                        <a14:foregroundMark x1="76140" y1="40830" x2="76140" y2="40830"/>
                        <a14:foregroundMark x1="33039" y1="50262" x2="33039" y2="50262"/>
                        <a14:foregroundMark x1="31727" y1="56066" x2="31727" y2="56066"/>
                        <a14:foregroundMark x1="34265" y1="55905" x2="34265" y2="55905"/>
                        <a14:foregroundMark x1="36517" y1="51270" x2="36517" y2="51270"/>
                        <a14:foregroundMark x1="26824" y1="50988" x2="26824" y2="50988"/>
                        <a14:foregroundMark x1="27024" y1="58404" x2="27024" y2="58404"/>
                        <a14:foregroundMark x1="22178" y1="55058" x2="22178" y2="55058"/>
                        <a14:foregroundMark x1="21978" y1="50423" x2="21978" y2="50423"/>
                        <a14:foregroundMark x1="25228" y1="52398" x2="25228" y2="52398"/>
                        <a14:foregroundMark x1="21978" y1="58686" x2="21978" y2="58686"/>
                        <a14:foregroundMark x1="23147" y1="50423" x2="23147" y2="50423"/>
                        <a14:foregroundMark x1="19983" y1="51713" x2="19983" y2="51713"/>
                        <a14:foregroundMark x1="18814" y1="54615" x2="18814" y2="54615"/>
                        <a14:foregroundMark x1="13084" y1="54373" x2="13084" y2="54373"/>
                        <a14:foregroundMark x1="13170" y1="50988" x2="13170" y2="50988"/>
                        <a14:backgroundMark x1="23546" y1="52519" x2="23546" y2="52519"/>
                        <a14:backgroundMark x1="33039" y1="54373" x2="33039" y2="54373"/>
                      </a14:backgroundRemoval>
                    </a14:imgEffect>
                  </a14:imgLayer>
                </a14:imgProps>
              </a:ext>
            </a:extLst>
          </a:blip>
          <a:stretch>
            <a:fillRect/>
          </a:stretch>
        </p:blipFill>
        <p:spPr>
          <a:xfrm>
            <a:off x="9080627" y="-472865"/>
            <a:ext cx="3016462" cy="2133364"/>
          </a:xfrm>
          <a:prstGeom prst="rect">
            <a:avLst/>
          </a:prstGeom>
        </p:spPr>
      </p:pic>
    </p:spTree>
    <p:custDataLst>
      <p:tags r:id="rId1"/>
    </p:custDataLst>
    <p:extLst>
      <p:ext uri="{BB962C8B-B14F-4D97-AF65-F5344CB8AC3E}">
        <p14:creationId xmlns:p14="http://schemas.microsoft.com/office/powerpoint/2010/main" val="3697353688"/>
      </p:ext>
    </p:extLst>
  </p:cSld>
  <p:clrMapOvr>
    <a:masterClrMapping/>
  </p:clrMapOvr>
  <p:transition spd="med" advTm="73918"/>
  <p:timing>
    <p:tnLst>
      <p:par>
        <p:cTn id="1" dur="indefinite" restart="never" nodeType="tmRoot">
          <p:childTnLst>
            <p:par>
              <p:cTn id="2"/>
            </p:par>
            <p:par>
              <p:cTn id="3"/>
            </p:par>
          </p:childTnLst>
        </p:cTn>
      </p:par>
    </p:tnLst>
  </p:timing>
  <p:extLst>
    <p:ext uri="{E180D4A7-C9FB-4DFB-919C-405C955672EB}">
      <p14:showEvtLst xmlns:p14="http://schemas.microsoft.com/office/powerpoint/2010/main">
        <p14:playEvt time="41777" objId="6"/>
        <p14:stopEvt time="48175" objId="6"/>
        <p14:playEvt time="49091" objId="5"/>
        <p14:stopEvt time="56634" objId="5"/>
        <p14:playEvt time="72720" objId="6"/>
        <p14:playEvt time="72720" objId="5"/>
        <p14:stopEvt time="73918" objId="6"/>
        <p14:stopEvt time="73918" objId="5"/>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72.7"/>
  <p:tag name="ISLIDE.PICTURE" val="#VCG41N487599640;"/>
  <p:tag name="ISLIDE.ICON" val="#370575;"/>
</p:tagLst>
</file>

<file path=ppt/tags/tag10.xml><?xml version="1.0" encoding="utf-8"?>
<p:tagLst xmlns:a="http://schemas.openxmlformats.org/drawingml/2006/main" xmlns:r="http://schemas.openxmlformats.org/officeDocument/2006/relationships" xmlns:p="http://schemas.openxmlformats.org/presentationml/2006/main">
  <p:tag name="TIMING" val="|72.7"/>
  <p:tag name="ISLIDE.PICTURE" val="#VCG41N487599640;"/>
  <p:tag name="ISLIDE.ICON" val="#370575;"/>
</p:tagLst>
</file>

<file path=ppt/tags/tag11.xml><?xml version="1.0" encoding="utf-8"?>
<p:tagLst xmlns:a="http://schemas.openxmlformats.org/drawingml/2006/main" xmlns:r="http://schemas.openxmlformats.org/officeDocument/2006/relationships" xmlns:p="http://schemas.openxmlformats.org/presentationml/2006/main">
  <p:tag name="ISLIDE.PICTURE" val="#VCG41481910134;#VCG41N599903446;#VCG41N817431404;#VCG41476777486;#VCG41N123202887;#VCG41N1198613834;#VCG41N1323648740;#VCG41N1311600953;#673547;#VCG41N1218963825;"/>
  <p:tag name="ISLIDE.ICON" val="#373051;#16834;#169257;#393662;#393783;#177140;#400032;#154863;#28994;#107593;#398575;"/>
</p:tagLst>
</file>

<file path=ppt/tags/tag12.xml><?xml version="1.0" encoding="utf-8"?>
<p:tagLst xmlns:a="http://schemas.openxmlformats.org/drawingml/2006/main" xmlns:r="http://schemas.openxmlformats.org/officeDocument/2006/relationships" xmlns:p="http://schemas.openxmlformats.org/presentationml/2006/main">
  <p:tag name="ISLIDE.PICTURE" val="#VCG41481910134;#VCG41N599903446;#VCG41N817431404;#VCG41476777486;#VCG41N123202887;#VCG41N1198613834;#VCG41N1323648740;#VCG41N1311600953;#673547;#VCG41N1218963825;"/>
  <p:tag name="ISLIDE.ICON" val="#373051;#16834;#169257;#393662;#393783;#177140;#400032;#154863;#28994;#107593;#398575;"/>
</p:tagLst>
</file>

<file path=ppt/tags/tag13.xml><?xml version="1.0" encoding="utf-8"?>
<p:tagLst xmlns:a="http://schemas.openxmlformats.org/drawingml/2006/main" xmlns:r="http://schemas.openxmlformats.org/officeDocument/2006/relationships" xmlns:p="http://schemas.openxmlformats.org/presentationml/2006/main">
  <p:tag name="ISLIDE.PICTURE" val="#VCG41481910134;#VCG41N599903446;#VCG41N817431404;#VCG41476777486;#VCG41N123202887;#VCG41N1198613834;#VCG41N1323648740;#VCG41N1311600953;#673547;#VCG41N1218963825;"/>
  <p:tag name="ISLIDE.ICON" val="#373051;#16834;#169257;#393662;#393783;#177140;#400032;#154863;#28994;#107593;#398575;"/>
</p:tagLst>
</file>

<file path=ppt/tags/tag14.xml><?xml version="1.0" encoding="utf-8"?>
<p:tagLst xmlns:a="http://schemas.openxmlformats.org/drawingml/2006/main" xmlns:r="http://schemas.openxmlformats.org/officeDocument/2006/relationships" xmlns:p="http://schemas.openxmlformats.org/presentationml/2006/main">
  <p:tag name="ISLIDE.PICTURE" val="#VCG41481910134;#VCG41N599903446;#VCG41N817431404;#VCG41476777486;#VCG41N123202887;"/>
  <p:tag name="ISLIDE.ICON" val="#373051;#16834;#169257;#141076;#178605;#141076;"/>
</p:tagLst>
</file>

<file path=ppt/tags/tag15.xml><?xml version="1.0" encoding="utf-8"?>
<p:tagLst xmlns:a="http://schemas.openxmlformats.org/drawingml/2006/main" xmlns:r="http://schemas.openxmlformats.org/officeDocument/2006/relationships" xmlns:p="http://schemas.openxmlformats.org/presentationml/2006/main">
  <p:tag name="ISLIDE.ICON" val="#145015;"/>
  <p:tag name="ISLIDE.TEMPLATE" val="https://www.islide.cc;"/>
</p:tagLst>
</file>

<file path=ppt/tags/tag2.xml><?xml version="1.0" encoding="utf-8"?>
<p:tagLst xmlns:a="http://schemas.openxmlformats.org/drawingml/2006/main" xmlns:r="http://schemas.openxmlformats.org/officeDocument/2006/relationships" xmlns:p="http://schemas.openxmlformats.org/presentationml/2006/main">
  <p:tag name="TIMING" val="|72.7"/>
  <p:tag name="ISLIDE.PICTURE" val="#VCG41N487599640;"/>
  <p:tag name="ISLIDE.ICON" val="#370575;"/>
</p:tagLst>
</file>

<file path=ppt/tags/tag3.xml><?xml version="1.0" encoding="utf-8"?>
<p:tagLst xmlns:a="http://schemas.openxmlformats.org/drawingml/2006/main" xmlns:r="http://schemas.openxmlformats.org/officeDocument/2006/relationships" xmlns:p="http://schemas.openxmlformats.org/presentationml/2006/main">
  <p:tag name="TIMING" val="|72.7"/>
  <p:tag name="ISLIDE.PICTURE" val="#VCG41N487599640;"/>
  <p:tag name="ISLIDE.ICON" val="#370575;#120554;#98407;#29272;"/>
</p:tagLst>
</file>

<file path=ppt/tags/tag4.xml><?xml version="1.0" encoding="utf-8"?>
<p:tagLst xmlns:a="http://schemas.openxmlformats.org/drawingml/2006/main" xmlns:r="http://schemas.openxmlformats.org/officeDocument/2006/relationships" xmlns:p="http://schemas.openxmlformats.org/presentationml/2006/main">
  <p:tag name="TIMING" val="|72.7"/>
  <p:tag name="ISLIDE.PICTURE" val="#VCG41N487599640;"/>
  <p:tag name="ISLIDE.ICON" val="#370575;"/>
</p:tagLst>
</file>

<file path=ppt/tags/tag5.xml><?xml version="1.0" encoding="utf-8"?>
<p:tagLst xmlns:a="http://schemas.openxmlformats.org/drawingml/2006/main" xmlns:r="http://schemas.openxmlformats.org/officeDocument/2006/relationships" xmlns:p="http://schemas.openxmlformats.org/presentationml/2006/main">
  <p:tag name="ISLIDE.ICON" val="#373163;"/>
</p:tagLst>
</file>

<file path=ppt/tags/tag6.xml><?xml version="1.0" encoding="utf-8"?>
<p:tagLst xmlns:a="http://schemas.openxmlformats.org/drawingml/2006/main" xmlns:r="http://schemas.openxmlformats.org/officeDocument/2006/relationships" xmlns:p="http://schemas.openxmlformats.org/presentationml/2006/main">
  <p:tag name="ISLIDE.ICON" val="#373163;"/>
</p:tagLst>
</file>

<file path=ppt/tags/tag7.xml><?xml version="1.0" encoding="utf-8"?>
<p:tagLst xmlns:a="http://schemas.openxmlformats.org/drawingml/2006/main" xmlns:r="http://schemas.openxmlformats.org/officeDocument/2006/relationships" xmlns:p="http://schemas.openxmlformats.org/presentationml/2006/main">
  <p:tag name="TIMING" val="|72.7"/>
  <p:tag name="ISLIDE.ICON" val="#370575;"/>
  <p:tag name="ISLIDE.PICTURE" val="#VCG41N487599640;#VCG41N826093724;"/>
</p:tagLst>
</file>

<file path=ppt/tags/tag8.xml><?xml version="1.0" encoding="utf-8"?>
<p:tagLst xmlns:a="http://schemas.openxmlformats.org/drawingml/2006/main" xmlns:r="http://schemas.openxmlformats.org/officeDocument/2006/relationships" xmlns:p="http://schemas.openxmlformats.org/presentationml/2006/main">
  <p:tag name="TIMING" val="|72.7"/>
  <p:tag name="ISLIDE.PICTURE" val="#VCG41N487599640;"/>
  <p:tag name="ISLIDE.VECTOR" val="#210547;#184760;#254613;#185330;#198008;#247162;#185197;#185650;#867501;#185567;#185781;#185781;#187371;#867501;"/>
  <p:tag name="ISLIDE.ICON" val="#370575;#53074;#53412;#53136;#53096;#381211;"/>
</p:tagLst>
</file>

<file path=ppt/tags/tag9.xml><?xml version="1.0" encoding="utf-8"?>
<p:tagLst xmlns:a="http://schemas.openxmlformats.org/drawingml/2006/main" xmlns:r="http://schemas.openxmlformats.org/officeDocument/2006/relationships" xmlns:p="http://schemas.openxmlformats.org/presentationml/2006/main">
  <p:tag name="TIMING" val="|72.7"/>
  <p:tag name="ISLIDE.PICTURE" val="#VCG41N487599640;"/>
  <p:tag name="ISLIDE.ICON" val="#370575;"/>
</p:tagLst>
</file>

<file path=ppt/theme/theme1.xml><?xml version="1.0" encoding="utf-8"?>
<a:theme xmlns:a="http://schemas.openxmlformats.org/drawingml/2006/main" name="2_Office 主题​​">
  <a:themeElements>
    <a:clrScheme name="商务配色">
      <a:dk1>
        <a:sysClr val="windowText" lastClr="000000"/>
      </a:dk1>
      <a:lt1>
        <a:sysClr val="window" lastClr="FFFFFF"/>
      </a:lt1>
      <a:dk2>
        <a:srgbClr val="44546A"/>
      </a:dk2>
      <a:lt2>
        <a:srgbClr val="E7E6E6"/>
      </a:lt2>
      <a:accent1>
        <a:srgbClr val="2B364B"/>
      </a:accent1>
      <a:accent2>
        <a:srgbClr val="626A7A"/>
      </a:accent2>
      <a:accent3>
        <a:srgbClr val="A5A5A5"/>
      </a:accent3>
      <a:accent4>
        <a:srgbClr val="67738D"/>
      </a:accent4>
      <a:accent5>
        <a:srgbClr val="2A98FF"/>
      </a:accent5>
      <a:accent6>
        <a:srgbClr val="EDF1F8"/>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wrap="square" lIns="91440" tIns="45720" rIns="91440" bIns="45720" rtlCol="0" anchor="b" anchorCtr="0">
        <a:spAutoFit/>
      </a:bodyPr>
      <a:lstStyle>
        <a:defPPr algn="r">
          <a:defRPr kumimoji="1" sz="1600" b="1" dirty="0">
            <a:solidFill>
              <a:schemeClr val="bg1"/>
            </a:solidFill>
            <a:latin typeface="Helvetica Now Text" panose="020B050403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a:solidFill>
              <a:schemeClr val="bg1"/>
            </a:solidFill>
            <a:latin typeface="Helvetica Now Text" panose="020B050403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794219780219498D707B7E4E996613" ma:contentTypeVersion="15" ma:contentTypeDescription="Create a new document." ma:contentTypeScope="" ma:versionID="cebab7783c7ebcbd2dd9a34e20b90ece">
  <xsd:schema xmlns:xsd="http://www.w3.org/2001/XMLSchema" xmlns:xs="http://www.w3.org/2001/XMLSchema" xmlns:p="http://schemas.microsoft.com/office/2006/metadata/properties" xmlns:ns2="5a5cff2c-7c2f-4455-ade9-dd756f1e176c" xmlns:ns3="a96dcc40-b3dd-4d85-980e-a5ad2908973f" xmlns:ns4="9d9efcd3-f568-4134-a45d-1c159e53d8ba" targetNamespace="http://schemas.microsoft.com/office/2006/metadata/properties" ma:root="true" ma:fieldsID="63a9e263cb1d95de6279bb895d419c06" ns2:_="" ns3:_="" ns4:_="">
    <xsd:import namespace="5a5cff2c-7c2f-4455-ade9-dd756f1e176c"/>
    <xsd:import namespace="a96dcc40-b3dd-4d85-980e-a5ad2908973f"/>
    <xsd:import namespace="9d9efcd3-f568-4134-a45d-1c159e53d8b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4:TaxCatchAll" minOccurs="0"/>
                <xsd:element ref="ns2:MediaServiceOCR"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5cff2c-7c2f-4455-ade9-dd756f1e17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3c9d32e5-cda5-44bd-80ea-b01357cf24d3"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96dcc40-b3dd-4d85-980e-a5ad290897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9efcd3-f568-4134-a45d-1c159e53d8ba"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8f7b21c-f780-4143-9528-2d8416d1f9fc}" ma:internalName="TaxCatchAll" ma:showField="CatchAllData" ma:web="9d9efcd3-f568-4134-a45d-1c159e53d8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a5cff2c-7c2f-4455-ade9-dd756f1e176c">
      <Terms xmlns="http://schemas.microsoft.com/office/infopath/2007/PartnerControls"/>
    </lcf76f155ced4ddcb4097134ff3c332f>
    <TaxCatchAll xmlns="9d9efcd3-f568-4134-a45d-1c159e53d8ba" xsi:nil="true"/>
  </documentManagement>
</p:properties>
</file>

<file path=customXml/itemProps1.xml><?xml version="1.0" encoding="utf-8"?>
<ds:datastoreItem xmlns:ds="http://schemas.openxmlformats.org/officeDocument/2006/customXml" ds:itemID="{2276175F-BE06-46EE-8AEA-0371FDC1760D}">
  <ds:schemaRefs>
    <ds:schemaRef ds:uri="5a5cff2c-7c2f-4455-ade9-dd756f1e176c"/>
    <ds:schemaRef ds:uri="9d9efcd3-f568-4134-a45d-1c159e53d8ba"/>
    <ds:schemaRef ds:uri="a96dcc40-b3dd-4d85-980e-a5ad290897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DE54910-2E69-4CC1-82CA-D1D563F7820A}">
  <ds:schemaRefs>
    <ds:schemaRef ds:uri="http://schemas.microsoft.com/sharepoint/v3/contenttype/forms"/>
  </ds:schemaRefs>
</ds:datastoreItem>
</file>

<file path=customXml/itemProps3.xml><?xml version="1.0" encoding="utf-8"?>
<ds:datastoreItem xmlns:ds="http://schemas.openxmlformats.org/officeDocument/2006/customXml" ds:itemID="{E03AF0C5-378C-4631-B103-7EFA027EB385}">
  <ds:schemaRefs>
    <ds:schemaRef ds:uri="5a5cff2c-7c2f-4455-ade9-dd756f1e176c"/>
    <ds:schemaRef ds:uri="9d9efcd3-f568-4134-a45d-1c159e53d8ba"/>
    <ds:schemaRef ds:uri="a96dcc40-b3dd-4d85-980e-a5ad290897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32</Slides>
  <Notes>32</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王也24</dc:creator>
  <cp:revision>1</cp:revision>
  <dcterms:created xsi:type="dcterms:W3CDTF">2023-02-28T02:18:35Z</dcterms:created>
  <dcterms:modified xsi:type="dcterms:W3CDTF">2024-09-05T08:26:50Z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ileWhereFroms">
    <vt:lpwstr>PpjeLB1gRN0lwrPqMaCTkpW5YTkP4bO9Vm7KshSo+SOvI6imTEBOrBW0/Rse4JCU/CjuyBoPYXwegR5lKcN/3n7syyWAzRO3e+QZCcuahuqL1Kex5PfDuKQOg5o6epURL762rDKCeHicczsdWBmmN8clQ7KpFVi/yIuMXWwwhm0dEFQJx2ByrxihmkMQkwPQbU8iS5Gj3lu0IBNQI9o4heCRWUQDWAxIQqjww2fhQYN/GH0QCAYBFoAAV1NV7Yk</vt:lpwstr>
  </property>
  <property fmtid="{D5CDD505-2E9C-101B-9397-08002B2CF9AE}" pid="3" name="ContentTypeId">
    <vt:lpwstr>0x010100A3794219780219498D707B7E4E996613</vt:lpwstr>
  </property>
  <property fmtid="{D5CDD505-2E9C-101B-9397-08002B2CF9AE}" pid="4" name="MediaServiceImageTags">
    <vt:lpwstr/>
  </property>
</Properties>
</file>